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0" r:id="rId3"/>
    <p:sldId id="261" r:id="rId4"/>
    <p:sldId id="268" r:id="rId5"/>
    <p:sldId id="259" r:id="rId6"/>
    <p:sldId id="262" r:id="rId7"/>
    <p:sldId id="263" r:id="rId8"/>
    <p:sldId id="269" r:id="rId9"/>
    <p:sldId id="270" r:id="rId10"/>
    <p:sldId id="264" r:id="rId11"/>
    <p:sldId id="265" r:id="rId12"/>
    <p:sldId id="266" r:id="rId13"/>
    <p:sldId id="25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  <a:srgbClr val="FF9966"/>
    <a:srgbClr val="FF66CC"/>
    <a:srgbClr val="FF0066"/>
    <a:srgbClr val="9999FF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178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2184" y="1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23" d="100"/>
          <a:sy n="123" d="100"/>
        </p:scale>
        <p:origin x="41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45F9F-EEF5-4220-813D-5874963E0C64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C82B3F-A8D8-4E2F-994F-B98DC81CAF7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83049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png>
</file>

<file path=ppt/media/image25.gif>
</file>

<file path=ppt/media/image26.gif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CAEDD1-9D3A-4489-A814-70A55E15DAE4}" type="datetimeFigureOut">
              <a:rPr lang="ko-KR" altLang="en-US" smtClean="0"/>
              <a:t>2019-12-11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83EBF-5B59-4EC0-A3E1-D9033E10E0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571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bg>
      <p:bgPr>
        <a:gradFill flip="none" rotWithShape="1">
          <a:gsLst>
            <a:gs pos="0">
              <a:srgbClr val="FF9966"/>
            </a:gs>
            <a:gs pos="100000">
              <a:srgbClr val="66CCF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자유형: 도형 106"/>
          <p:cNvSpPr/>
          <p:nvPr userDrawn="1"/>
        </p:nvSpPr>
        <p:spPr>
          <a:xfrm>
            <a:off x="2195929" y="1054278"/>
            <a:ext cx="4767384" cy="4767384"/>
          </a:xfrm>
          <a:custGeom>
            <a:avLst/>
            <a:gdLst>
              <a:gd name="connsiteX0" fmla="*/ 2383692 w 4767384"/>
              <a:gd name="connsiteY0" fmla="*/ 0 h 4767384"/>
              <a:gd name="connsiteX1" fmla="*/ 4767384 w 4767384"/>
              <a:gd name="connsiteY1" fmla="*/ 2383692 h 4767384"/>
              <a:gd name="connsiteX2" fmla="*/ 2383692 w 4767384"/>
              <a:gd name="connsiteY2" fmla="*/ 4767384 h 4767384"/>
              <a:gd name="connsiteX3" fmla="*/ 0 w 4767384"/>
              <a:gd name="connsiteY3" fmla="*/ 2383692 h 4767384"/>
              <a:gd name="connsiteX4" fmla="*/ 2383692 w 4767384"/>
              <a:gd name="connsiteY4" fmla="*/ 0 h 4767384"/>
              <a:gd name="connsiteX5" fmla="*/ 379061 w 4767384"/>
              <a:gd name="connsiteY5" fmla="*/ 1630598 h 4767384"/>
              <a:gd name="connsiteX6" fmla="*/ 379061 w 4767384"/>
              <a:gd name="connsiteY6" fmla="*/ 1789084 h 4767384"/>
              <a:gd name="connsiteX7" fmla="*/ 515687 w 4767384"/>
              <a:gd name="connsiteY7" fmla="*/ 1709841 h 4767384"/>
              <a:gd name="connsiteX8" fmla="*/ 379061 w 4767384"/>
              <a:gd name="connsiteY8" fmla="*/ 1630598 h 4767384"/>
              <a:gd name="connsiteX9" fmla="*/ 702910 w 4767384"/>
              <a:gd name="connsiteY9" fmla="*/ 1630599 h 4767384"/>
              <a:gd name="connsiteX10" fmla="*/ 702910 w 4767384"/>
              <a:gd name="connsiteY10" fmla="*/ 1789085 h 4767384"/>
              <a:gd name="connsiteX11" fmla="*/ 839536 w 4767384"/>
              <a:gd name="connsiteY11" fmla="*/ 1709842 h 4767384"/>
              <a:gd name="connsiteX12" fmla="*/ 702910 w 4767384"/>
              <a:gd name="connsiteY12" fmla="*/ 1630599 h 4767384"/>
              <a:gd name="connsiteX13" fmla="*/ 865812 w 4767384"/>
              <a:gd name="connsiteY13" fmla="*/ 1731272 h 4767384"/>
              <a:gd name="connsiteX14" fmla="*/ 865812 w 4767384"/>
              <a:gd name="connsiteY14" fmla="*/ 1889758 h 4767384"/>
              <a:gd name="connsiteX15" fmla="*/ 1002438 w 4767384"/>
              <a:gd name="connsiteY15" fmla="*/ 1810515 h 4767384"/>
              <a:gd name="connsiteX16" fmla="*/ 865812 w 4767384"/>
              <a:gd name="connsiteY16" fmla="*/ 1731272 h 4767384"/>
              <a:gd name="connsiteX17" fmla="*/ 839536 w 4767384"/>
              <a:gd name="connsiteY17" fmla="*/ 1731274 h 4767384"/>
              <a:gd name="connsiteX18" fmla="*/ 702910 w 4767384"/>
              <a:gd name="connsiteY18" fmla="*/ 1810517 h 4767384"/>
              <a:gd name="connsiteX19" fmla="*/ 839536 w 4767384"/>
              <a:gd name="connsiteY19" fmla="*/ 1889760 h 4767384"/>
              <a:gd name="connsiteX20" fmla="*/ 839536 w 4767384"/>
              <a:gd name="connsiteY20" fmla="*/ 1731274 h 4767384"/>
              <a:gd name="connsiteX21" fmla="*/ 540985 w 4767384"/>
              <a:gd name="connsiteY21" fmla="*/ 1731273 h 4767384"/>
              <a:gd name="connsiteX22" fmla="*/ 540985 w 4767384"/>
              <a:gd name="connsiteY22" fmla="*/ 1889759 h 4767384"/>
              <a:gd name="connsiteX23" fmla="*/ 677611 w 4767384"/>
              <a:gd name="connsiteY23" fmla="*/ 1810516 h 4767384"/>
              <a:gd name="connsiteX24" fmla="*/ 540985 w 4767384"/>
              <a:gd name="connsiteY24" fmla="*/ 1731273 h 4767384"/>
              <a:gd name="connsiteX25" fmla="*/ 677611 w 4767384"/>
              <a:gd name="connsiteY25" fmla="*/ 1831948 h 4767384"/>
              <a:gd name="connsiteX26" fmla="*/ 540985 w 4767384"/>
              <a:gd name="connsiteY26" fmla="*/ 1911191 h 4767384"/>
              <a:gd name="connsiteX27" fmla="*/ 677611 w 4767384"/>
              <a:gd name="connsiteY27" fmla="*/ 1990434 h 4767384"/>
              <a:gd name="connsiteX28" fmla="*/ 677611 w 4767384"/>
              <a:gd name="connsiteY28" fmla="*/ 1831948 h 4767384"/>
              <a:gd name="connsiteX29" fmla="*/ 515687 w 4767384"/>
              <a:gd name="connsiteY29" fmla="*/ 1911190 h 4767384"/>
              <a:gd name="connsiteX30" fmla="*/ 379061 w 4767384"/>
              <a:gd name="connsiteY30" fmla="*/ 1990433 h 4767384"/>
              <a:gd name="connsiteX31" fmla="*/ 515687 w 4767384"/>
              <a:gd name="connsiteY31" fmla="*/ 2069676 h 4767384"/>
              <a:gd name="connsiteX32" fmla="*/ 515687 w 4767384"/>
              <a:gd name="connsiteY32" fmla="*/ 1911190 h 4767384"/>
              <a:gd name="connsiteX33" fmla="*/ 352783 w 4767384"/>
              <a:gd name="connsiteY33" fmla="*/ 1990434 h 4767384"/>
              <a:gd name="connsiteX34" fmla="*/ 216157 w 4767384"/>
              <a:gd name="connsiteY34" fmla="*/ 2069677 h 4767384"/>
              <a:gd name="connsiteX35" fmla="*/ 352783 w 4767384"/>
              <a:gd name="connsiteY35" fmla="*/ 2148920 h 4767384"/>
              <a:gd name="connsiteX36" fmla="*/ 352783 w 4767384"/>
              <a:gd name="connsiteY36" fmla="*/ 1990434 h 4767384"/>
              <a:gd name="connsiteX37" fmla="*/ 515687 w 4767384"/>
              <a:gd name="connsiteY37" fmla="*/ 2086177 h 4767384"/>
              <a:gd name="connsiteX38" fmla="*/ 515687 w 4767384"/>
              <a:gd name="connsiteY38" fmla="*/ 2244663 h 4767384"/>
              <a:gd name="connsiteX39" fmla="*/ 652313 w 4767384"/>
              <a:gd name="connsiteY39" fmla="*/ 2165420 h 4767384"/>
              <a:gd name="connsiteX40" fmla="*/ 515687 w 4767384"/>
              <a:gd name="connsiteY40" fmla="*/ 2086177 h 4767384"/>
              <a:gd name="connsiteX41" fmla="*/ 3918802 w 4767384"/>
              <a:gd name="connsiteY41" fmla="*/ 2938950 h 4767384"/>
              <a:gd name="connsiteX42" fmla="*/ 3839559 w 4767384"/>
              <a:gd name="connsiteY42" fmla="*/ 3075576 h 4767384"/>
              <a:gd name="connsiteX43" fmla="*/ 3998045 w 4767384"/>
              <a:gd name="connsiteY43" fmla="*/ 3075576 h 4767384"/>
              <a:gd name="connsiteX44" fmla="*/ 3918802 w 4767384"/>
              <a:gd name="connsiteY44" fmla="*/ 2938950 h 4767384"/>
              <a:gd name="connsiteX45" fmla="*/ 3818129 w 4767384"/>
              <a:gd name="connsiteY45" fmla="*/ 3101852 h 4767384"/>
              <a:gd name="connsiteX46" fmla="*/ 3738886 w 4767384"/>
              <a:gd name="connsiteY46" fmla="*/ 3238478 h 4767384"/>
              <a:gd name="connsiteX47" fmla="*/ 3897372 w 4767384"/>
              <a:gd name="connsiteY47" fmla="*/ 3238478 h 4767384"/>
              <a:gd name="connsiteX48" fmla="*/ 3818129 w 4767384"/>
              <a:gd name="connsiteY48" fmla="*/ 3101852 h 4767384"/>
              <a:gd name="connsiteX49" fmla="*/ 3839561 w 4767384"/>
              <a:gd name="connsiteY49" fmla="*/ 3101852 h 4767384"/>
              <a:gd name="connsiteX50" fmla="*/ 3918804 w 4767384"/>
              <a:gd name="connsiteY50" fmla="*/ 3238478 h 4767384"/>
              <a:gd name="connsiteX51" fmla="*/ 3998047 w 4767384"/>
              <a:gd name="connsiteY51" fmla="*/ 3101852 h 4767384"/>
              <a:gd name="connsiteX52" fmla="*/ 3839561 w 4767384"/>
              <a:gd name="connsiteY52" fmla="*/ 3101852 h 4767384"/>
              <a:gd name="connsiteX53" fmla="*/ 3918803 w 4767384"/>
              <a:gd name="connsiteY53" fmla="*/ 3263777 h 4767384"/>
              <a:gd name="connsiteX54" fmla="*/ 3839560 w 4767384"/>
              <a:gd name="connsiteY54" fmla="*/ 3400403 h 4767384"/>
              <a:gd name="connsiteX55" fmla="*/ 3998046 w 4767384"/>
              <a:gd name="connsiteY55" fmla="*/ 3400403 h 4767384"/>
              <a:gd name="connsiteX56" fmla="*/ 3918803 w 4767384"/>
              <a:gd name="connsiteY56" fmla="*/ 3263777 h 4767384"/>
              <a:gd name="connsiteX57" fmla="*/ 3940235 w 4767384"/>
              <a:gd name="connsiteY57" fmla="*/ 3263777 h 4767384"/>
              <a:gd name="connsiteX58" fmla="*/ 4019478 w 4767384"/>
              <a:gd name="connsiteY58" fmla="*/ 3400403 h 4767384"/>
              <a:gd name="connsiteX59" fmla="*/ 4098721 w 4767384"/>
              <a:gd name="connsiteY59" fmla="*/ 3263777 h 4767384"/>
              <a:gd name="connsiteX60" fmla="*/ 3940235 w 4767384"/>
              <a:gd name="connsiteY60" fmla="*/ 3263777 h 4767384"/>
              <a:gd name="connsiteX61" fmla="*/ 4273707 w 4767384"/>
              <a:gd name="connsiteY61" fmla="*/ 3289075 h 4767384"/>
              <a:gd name="connsiteX62" fmla="*/ 4194464 w 4767384"/>
              <a:gd name="connsiteY62" fmla="*/ 3425701 h 4767384"/>
              <a:gd name="connsiteX63" fmla="*/ 4352950 w 4767384"/>
              <a:gd name="connsiteY63" fmla="*/ 3425701 h 4767384"/>
              <a:gd name="connsiteX64" fmla="*/ 4273707 w 4767384"/>
              <a:gd name="connsiteY64" fmla="*/ 3289075 h 4767384"/>
              <a:gd name="connsiteX65" fmla="*/ 3818128 w 4767384"/>
              <a:gd name="connsiteY65" fmla="*/ 3425701 h 4767384"/>
              <a:gd name="connsiteX66" fmla="*/ 3738885 w 4767384"/>
              <a:gd name="connsiteY66" fmla="*/ 3562327 h 4767384"/>
              <a:gd name="connsiteX67" fmla="*/ 3897371 w 4767384"/>
              <a:gd name="connsiteY67" fmla="*/ 3562327 h 4767384"/>
              <a:gd name="connsiteX68" fmla="*/ 3818128 w 4767384"/>
              <a:gd name="connsiteY68" fmla="*/ 3425701 h 4767384"/>
              <a:gd name="connsiteX69" fmla="*/ 4019477 w 4767384"/>
              <a:gd name="connsiteY69" fmla="*/ 3425701 h 4767384"/>
              <a:gd name="connsiteX70" fmla="*/ 4098720 w 4767384"/>
              <a:gd name="connsiteY70" fmla="*/ 3562327 h 4767384"/>
              <a:gd name="connsiteX71" fmla="*/ 4177963 w 4767384"/>
              <a:gd name="connsiteY71" fmla="*/ 3425701 h 4767384"/>
              <a:gd name="connsiteX72" fmla="*/ 4019477 w 4767384"/>
              <a:gd name="connsiteY72" fmla="*/ 3425701 h 4767384"/>
              <a:gd name="connsiteX73" fmla="*/ 4098721 w 4767384"/>
              <a:gd name="connsiteY73" fmla="*/ 3588605 h 4767384"/>
              <a:gd name="connsiteX74" fmla="*/ 4177964 w 4767384"/>
              <a:gd name="connsiteY74" fmla="*/ 3725231 h 4767384"/>
              <a:gd name="connsiteX75" fmla="*/ 4257207 w 4767384"/>
              <a:gd name="connsiteY75" fmla="*/ 3588605 h 4767384"/>
              <a:gd name="connsiteX76" fmla="*/ 4098721 w 4767384"/>
              <a:gd name="connsiteY76" fmla="*/ 3588605 h 476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4767384" h="4767384">
                <a:moveTo>
                  <a:pt x="2383692" y="0"/>
                </a:moveTo>
                <a:cubicBezTo>
                  <a:pt x="3700169" y="0"/>
                  <a:pt x="4767384" y="1067215"/>
                  <a:pt x="4767384" y="2383692"/>
                </a:cubicBezTo>
                <a:cubicBezTo>
                  <a:pt x="4767384" y="3700169"/>
                  <a:pt x="3700169" y="4767384"/>
                  <a:pt x="2383692" y="4767384"/>
                </a:cubicBezTo>
                <a:cubicBezTo>
                  <a:pt x="1067215" y="4767384"/>
                  <a:pt x="0" y="3700169"/>
                  <a:pt x="0" y="2383692"/>
                </a:cubicBezTo>
                <a:cubicBezTo>
                  <a:pt x="0" y="1067215"/>
                  <a:pt x="1067215" y="0"/>
                  <a:pt x="2383692" y="0"/>
                </a:cubicBezTo>
                <a:close/>
                <a:moveTo>
                  <a:pt x="379061" y="1630598"/>
                </a:moveTo>
                <a:lnTo>
                  <a:pt x="379061" y="1789084"/>
                </a:lnTo>
                <a:lnTo>
                  <a:pt x="515687" y="1709841"/>
                </a:lnTo>
                <a:lnTo>
                  <a:pt x="379061" y="1630598"/>
                </a:lnTo>
                <a:close/>
                <a:moveTo>
                  <a:pt x="702910" y="1630599"/>
                </a:moveTo>
                <a:lnTo>
                  <a:pt x="702910" y="1789085"/>
                </a:lnTo>
                <a:lnTo>
                  <a:pt x="839536" y="1709842"/>
                </a:lnTo>
                <a:lnTo>
                  <a:pt x="702910" y="1630599"/>
                </a:lnTo>
                <a:close/>
                <a:moveTo>
                  <a:pt x="865812" y="1731272"/>
                </a:moveTo>
                <a:lnTo>
                  <a:pt x="865812" y="1889758"/>
                </a:lnTo>
                <a:lnTo>
                  <a:pt x="1002438" y="1810515"/>
                </a:lnTo>
                <a:lnTo>
                  <a:pt x="865812" y="1731272"/>
                </a:lnTo>
                <a:close/>
                <a:moveTo>
                  <a:pt x="839536" y="1731274"/>
                </a:moveTo>
                <a:lnTo>
                  <a:pt x="702910" y="1810517"/>
                </a:lnTo>
                <a:lnTo>
                  <a:pt x="839536" y="1889760"/>
                </a:lnTo>
                <a:lnTo>
                  <a:pt x="839536" y="1731274"/>
                </a:lnTo>
                <a:close/>
                <a:moveTo>
                  <a:pt x="540985" y="1731273"/>
                </a:moveTo>
                <a:lnTo>
                  <a:pt x="540985" y="1889759"/>
                </a:lnTo>
                <a:lnTo>
                  <a:pt x="677611" y="1810516"/>
                </a:lnTo>
                <a:lnTo>
                  <a:pt x="540985" y="1731273"/>
                </a:lnTo>
                <a:close/>
                <a:moveTo>
                  <a:pt x="677611" y="1831948"/>
                </a:moveTo>
                <a:lnTo>
                  <a:pt x="540985" y="1911191"/>
                </a:lnTo>
                <a:lnTo>
                  <a:pt x="677611" y="1990434"/>
                </a:lnTo>
                <a:lnTo>
                  <a:pt x="677611" y="1831948"/>
                </a:lnTo>
                <a:close/>
                <a:moveTo>
                  <a:pt x="515687" y="1911190"/>
                </a:moveTo>
                <a:lnTo>
                  <a:pt x="379061" y="1990433"/>
                </a:lnTo>
                <a:lnTo>
                  <a:pt x="515687" y="2069676"/>
                </a:lnTo>
                <a:lnTo>
                  <a:pt x="515687" y="1911190"/>
                </a:lnTo>
                <a:close/>
                <a:moveTo>
                  <a:pt x="352783" y="1990434"/>
                </a:moveTo>
                <a:lnTo>
                  <a:pt x="216157" y="2069677"/>
                </a:lnTo>
                <a:lnTo>
                  <a:pt x="352783" y="2148920"/>
                </a:lnTo>
                <a:lnTo>
                  <a:pt x="352783" y="1990434"/>
                </a:lnTo>
                <a:close/>
                <a:moveTo>
                  <a:pt x="515687" y="2086177"/>
                </a:moveTo>
                <a:lnTo>
                  <a:pt x="515687" y="2244663"/>
                </a:lnTo>
                <a:lnTo>
                  <a:pt x="652313" y="2165420"/>
                </a:lnTo>
                <a:lnTo>
                  <a:pt x="515687" y="2086177"/>
                </a:lnTo>
                <a:close/>
                <a:moveTo>
                  <a:pt x="3918802" y="2938950"/>
                </a:moveTo>
                <a:lnTo>
                  <a:pt x="3839559" y="3075576"/>
                </a:lnTo>
                <a:lnTo>
                  <a:pt x="3998045" y="3075576"/>
                </a:lnTo>
                <a:lnTo>
                  <a:pt x="3918802" y="2938950"/>
                </a:lnTo>
                <a:close/>
                <a:moveTo>
                  <a:pt x="3818129" y="3101852"/>
                </a:moveTo>
                <a:lnTo>
                  <a:pt x="3738886" y="3238478"/>
                </a:lnTo>
                <a:lnTo>
                  <a:pt x="3897372" y="3238478"/>
                </a:lnTo>
                <a:lnTo>
                  <a:pt x="3818129" y="3101852"/>
                </a:lnTo>
                <a:close/>
                <a:moveTo>
                  <a:pt x="3839561" y="3101852"/>
                </a:moveTo>
                <a:lnTo>
                  <a:pt x="3918804" y="3238478"/>
                </a:lnTo>
                <a:lnTo>
                  <a:pt x="3998047" y="3101852"/>
                </a:lnTo>
                <a:lnTo>
                  <a:pt x="3839561" y="3101852"/>
                </a:lnTo>
                <a:close/>
                <a:moveTo>
                  <a:pt x="3918803" y="3263777"/>
                </a:moveTo>
                <a:lnTo>
                  <a:pt x="3839560" y="3400403"/>
                </a:lnTo>
                <a:lnTo>
                  <a:pt x="3998046" y="3400403"/>
                </a:lnTo>
                <a:lnTo>
                  <a:pt x="3918803" y="3263777"/>
                </a:lnTo>
                <a:close/>
                <a:moveTo>
                  <a:pt x="3940235" y="3263777"/>
                </a:moveTo>
                <a:lnTo>
                  <a:pt x="4019478" y="3400403"/>
                </a:lnTo>
                <a:lnTo>
                  <a:pt x="4098721" y="3263777"/>
                </a:lnTo>
                <a:lnTo>
                  <a:pt x="3940235" y="3263777"/>
                </a:lnTo>
                <a:close/>
                <a:moveTo>
                  <a:pt x="4273707" y="3289075"/>
                </a:moveTo>
                <a:lnTo>
                  <a:pt x="4194464" y="3425701"/>
                </a:lnTo>
                <a:lnTo>
                  <a:pt x="4352950" y="3425701"/>
                </a:lnTo>
                <a:lnTo>
                  <a:pt x="4273707" y="3289075"/>
                </a:lnTo>
                <a:close/>
                <a:moveTo>
                  <a:pt x="3818128" y="3425701"/>
                </a:moveTo>
                <a:lnTo>
                  <a:pt x="3738885" y="3562327"/>
                </a:lnTo>
                <a:lnTo>
                  <a:pt x="3897371" y="3562327"/>
                </a:lnTo>
                <a:lnTo>
                  <a:pt x="3818128" y="3425701"/>
                </a:lnTo>
                <a:close/>
                <a:moveTo>
                  <a:pt x="4019477" y="3425701"/>
                </a:moveTo>
                <a:lnTo>
                  <a:pt x="4098720" y="3562327"/>
                </a:lnTo>
                <a:lnTo>
                  <a:pt x="4177963" y="3425701"/>
                </a:lnTo>
                <a:lnTo>
                  <a:pt x="4019477" y="3425701"/>
                </a:lnTo>
                <a:close/>
                <a:moveTo>
                  <a:pt x="4098721" y="3588605"/>
                </a:moveTo>
                <a:lnTo>
                  <a:pt x="4177964" y="3725231"/>
                </a:lnTo>
                <a:lnTo>
                  <a:pt x="4257207" y="3588605"/>
                </a:lnTo>
                <a:lnTo>
                  <a:pt x="4098721" y="3588605"/>
                </a:lnTo>
                <a:close/>
              </a:path>
            </a:pathLst>
          </a:cu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자유형: 도형 9"/>
          <p:cNvSpPr/>
          <p:nvPr userDrawn="1"/>
        </p:nvSpPr>
        <p:spPr>
          <a:xfrm>
            <a:off x="1627216" y="483408"/>
            <a:ext cx="5891184" cy="5891184"/>
          </a:xfrm>
          <a:custGeom>
            <a:avLst/>
            <a:gdLst>
              <a:gd name="connsiteX0" fmla="*/ 2383692 w 4767384"/>
              <a:gd name="connsiteY0" fmla="*/ 0 h 4767384"/>
              <a:gd name="connsiteX1" fmla="*/ 4767384 w 4767384"/>
              <a:gd name="connsiteY1" fmla="*/ 2383692 h 4767384"/>
              <a:gd name="connsiteX2" fmla="*/ 2383692 w 4767384"/>
              <a:gd name="connsiteY2" fmla="*/ 4767384 h 4767384"/>
              <a:gd name="connsiteX3" fmla="*/ 0 w 4767384"/>
              <a:gd name="connsiteY3" fmla="*/ 2383692 h 4767384"/>
              <a:gd name="connsiteX4" fmla="*/ 2383692 w 4767384"/>
              <a:gd name="connsiteY4" fmla="*/ 0 h 4767384"/>
              <a:gd name="connsiteX5" fmla="*/ 379061 w 4767384"/>
              <a:gd name="connsiteY5" fmla="*/ 1630598 h 4767384"/>
              <a:gd name="connsiteX6" fmla="*/ 379061 w 4767384"/>
              <a:gd name="connsiteY6" fmla="*/ 1789084 h 4767384"/>
              <a:gd name="connsiteX7" fmla="*/ 515687 w 4767384"/>
              <a:gd name="connsiteY7" fmla="*/ 1709841 h 4767384"/>
              <a:gd name="connsiteX8" fmla="*/ 379061 w 4767384"/>
              <a:gd name="connsiteY8" fmla="*/ 1630598 h 4767384"/>
              <a:gd name="connsiteX9" fmla="*/ 702910 w 4767384"/>
              <a:gd name="connsiteY9" fmla="*/ 1630599 h 4767384"/>
              <a:gd name="connsiteX10" fmla="*/ 702910 w 4767384"/>
              <a:gd name="connsiteY10" fmla="*/ 1789085 h 4767384"/>
              <a:gd name="connsiteX11" fmla="*/ 839536 w 4767384"/>
              <a:gd name="connsiteY11" fmla="*/ 1709842 h 4767384"/>
              <a:gd name="connsiteX12" fmla="*/ 702910 w 4767384"/>
              <a:gd name="connsiteY12" fmla="*/ 1630599 h 4767384"/>
              <a:gd name="connsiteX13" fmla="*/ 865812 w 4767384"/>
              <a:gd name="connsiteY13" fmla="*/ 1731272 h 4767384"/>
              <a:gd name="connsiteX14" fmla="*/ 865812 w 4767384"/>
              <a:gd name="connsiteY14" fmla="*/ 1889758 h 4767384"/>
              <a:gd name="connsiteX15" fmla="*/ 1002438 w 4767384"/>
              <a:gd name="connsiteY15" fmla="*/ 1810515 h 4767384"/>
              <a:gd name="connsiteX16" fmla="*/ 865812 w 4767384"/>
              <a:gd name="connsiteY16" fmla="*/ 1731272 h 4767384"/>
              <a:gd name="connsiteX17" fmla="*/ 839536 w 4767384"/>
              <a:gd name="connsiteY17" fmla="*/ 1731274 h 4767384"/>
              <a:gd name="connsiteX18" fmla="*/ 702910 w 4767384"/>
              <a:gd name="connsiteY18" fmla="*/ 1810517 h 4767384"/>
              <a:gd name="connsiteX19" fmla="*/ 839536 w 4767384"/>
              <a:gd name="connsiteY19" fmla="*/ 1889760 h 4767384"/>
              <a:gd name="connsiteX20" fmla="*/ 839536 w 4767384"/>
              <a:gd name="connsiteY20" fmla="*/ 1731274 h 4767384"/>
              <a:gd name="connsiteX21" fmla="*/ 540985 w 4767384"/>
              <a:gd name="connsiteY21" fmla="*/ 1731273 h 4767384"/>
              <a:gd name="connsiteX22" fmla="*/ 540985 w 4767384"/>
              <a:gd name="connsiteY22" fmla="*/ 1889759 h 4767384"/>
              <a:gd name="connsiteX23" fmla="*/ 677611 w 4767384"/>
              <a:gd name="connsiteY23" fmla="*/ 1810516 h 4767384"/>
              <a:gd name="connsiteX24" fmla="*/ 540985 w 4767384"/>
              <a:gd name="connsiteY24" fmla="*/ 1731273 h 4767384"/>
              <a:gd name="connsiteX25" fmla="*/ 677611 w 4767384"/>
              <a:gd name="connsiteY25" fmla="*/ 1831948 h 4767384"/>
              <a:gd name="connsiteX26" fmla="*/ 540985 w 4767384"/>
              <a:gd name="connsiteY26" fmla="*/ 1911191 h 4767384"/>
              <a:gd name="connsiteX27" fmla="*/ 677611 w 4767384"/>
              <a:gd name="connsiteY27" fmla="*/ 1990434 h 4767384"/>
              <a:gd name="connsiteX28" fmla="*/ 677611 w 4767384"/>
              <a:gd name="connsiteY28" fmla="*/ 1831948 h 4767384"/>
              <a:gd name="connsiteX29" fmla="*/ 515687 w 4767384"/>
              <a:gd name="connsiteY29" fmla="*/ 1911190 h 4767384"/>
              <a:gd name="connsiteX30" fmla="*/ 379061 w 4767384"/>
              <a:gd name="connsiteY30" fmla="*/ 1990433 h 4767384"/>
              <a:gd name="connsiteX31" fmla="*/ 515687 w 4767384"/>
              <a:gd name="connsiteY31" fmla="*/ 2069676 h 4767384"/>
              <a:gd name="connsiteX32" fmla="*/ 515687 w 4767384"/>
              <a:gd name="connsiteY32" fmla="*/ 1911190 h 4767384"/>
              <a:gd name="connsiteX33" fmla="*/ 352783 w 4767384"/>
              <a:gd name="connsiteY33" fmla="*/ 1990434 h 4767384"/>
              <a:gd name="connsiteX34" fmla="*/ 216157 w 4767384"/>
              <a:gd name="connsiteY34" fmla="*/ 2069677 h 4767384"/>
              <a:gd name="connsiteX35" fmla="*/ 352783 w 4767384"/>
              <a:gd name="connsiteY35" fmla="*/ 2148920 h 4767384"/>
              <a:gd name="connsiteX36" fmla="*/ 352783 w 4767384"/>
              <a:gd name="connsiteY36" fmla="*/ 1990434 h 4767384"/>
              <a:gd name="connsiteX37" fmla="*/ 515687 w 4767384"/>
              <a:gd name="connsiteY37" fmla="*/ 2086177 h 4767384"/>
              <a:gd name="connsiteX38" fmla="*/ 515687 w 4767384"/>
              <a:gd name="connsiteY38" fmla="*/ 2244663 h 4767384"/>
              <a:gd name="connsiteX39" fmla="*/ 652313 w 4767384"/>
              <a:gd name="connsiteY39" fmla="*/ 2165420 h 4767384"/>
              <a:gd name="connsiteX40" fmla="*/ 515687 w 4767384"/>
              <a:gd name="connsiteY40" fmla="*/ 2086177 h 4767384"/>
              <a:gd name="connsiteX41" fmla="*/ 3918802 w 4767384"/>
              <a:gd name="connsiteY41" fmla="*/ 2938950 h 4767384"/>
              <a:gd name="connsiteX42" fmla="*/ 3839559 w 4767384"/>
              <a:gd name="connsiteY42" fmla="*/ 3075576 h 4767384"/>
              <a:gd name="connsiteX43" fmla="*/ 3998045 w 4767384"/>
              <a:gd name="connsiteY43" fmla="*/ 3075576 h 4767384"/>
              <a:gd name="connsiteX44" fmla="*/ 3918802 w 4767384"/>
              <a:gd name="connsiteY44" fmla="*/ 2938950 h 4767384"/>
              <a:gd name="connsiteX45" fmla="*/ 3818129 w 4767384"/>
              <a:gd name="connsiteY45" fmla="*/ 3101852 h 4767384"/>
              <a:gd name="connsiteX46" fmla="*/ 3738886 w 4767384"/>
              <a:gd name="connsiteY46" fmla="*/ 3238478 h 4767384"/>
              <a:gd name="connsiteX47" fmla="*/ 3897372 w 4767384"/>
              <a:gd name="connsiteY47" fmla="*/ 3238478 h 4767384"/>
              <a:gd name="connsiteX48" fmla="*/ 3818129 w 4767384"/>
              <a:gd name="connsiteY48" fmla="*/ 3101852 h 4767384"/>
              <a:gd name="connsiteX49" fmla="*/ 3839561 w 4767384"/>
              <a:gd name="connsiteY49" fmla="*/ 3101852 h 4767384"/>
              <a:gd name="connsiteX50" fmla="*/ 3918804 w 4767384"/>
              <a:gd name="connsiteY50" fmla="*/ 3238478 h 4767384"/>
              <a:gd name="connsiteX51" fmla="*/ 3998047 w 4767384"/>
              <a:gd name="connsiteY51" fmla="*/ 3101852 h 4767384"/>
              <a:gd name="connsiteX52" fmla="*/ 3839561 w 4767384"/>
              <a:gd name="connsiteY52" fmla="*/ 3101852 h 4767384"/>
              <a:gd name="connsiteX53" fmla="*/ 3918803 w 4767384"/>
              <a:gd name="connsiteY53" fmla="*/ 3263777 h 4767384"/>
              <a:gd name="connsiteX54" fmla="*/ 3839560 w 4767384"/>
              <a:gd name="connsiteY54" fmla="*/ 3400403 h 4767384"/>
              <a:gd name="connsiteX55" fmla="*/ 3998046 w 4767384"/>
              <a:gd name="connsiteY55" fmla="*/ 3400403 h 4767384"/>
              <a:gd name="connsiteX56" fmla="*/ 3918803 w 4767384"/>
              <a:gd name="connsiteY56" fmla="*/ 3263777 h 4767384"/>
              <a:gd name="connsiteX57" fmla="*/ 3940235 w 4767384"/>
              <a:gd name="connsiteY57" fmla="*/ 3263777 h 4767384"/>
              <a:gd name="connsiteX58" fmla="*/ 4019478 w 4767384"/>
              <a:gd name="connsiteY58" fmla="*/ 3400403 h 4767384"/>
              <a:gd name="connsiteX59" fmla="*/ 4098721 w 4767384"/>
              <a:gd name="connsiteY59" fmla="*/ 3263777 h 4767384"/>
              <a:gd name="connsiteX60" fmla="*/ 3940235 w 4767384"/>
              <a:gd name="connsiteY60" fmla="*/ 3263777 h 4767384"/>
              <a:gd name="connsiteX61" fmla="*/ 4273707 w 4767384"/>
              <a:gd name="connsiteY61" fmla="*/ 3289075 h 4767384"/>
              <a:gd name="connsiteX62" fmla="*/ 4194464 w 4767384"/>
              <a:gd name="connsiteY62" fmla="*/ 3425701 h 4767384"/>
              <a:gd name="connsiteX63" fmla="*/ 4352950 w 4767384"/>
              <a:gd name="connsiteY63" fmla="*/ 3425701 h 4767384"/>
              <a:gd name="connsiteX64" fmla="*/ 4273707 w 4767384"/>
              <a:gd name="connsiteY64" fmla="*/ 3289075 h 4767384"/>
              <a:gd name="connsiteX65" fmla="*/ 3818128 w 4767384"/>
              <a:gd name="connsiteY65" fmla="*/ 3425701 h 4767384"/>
              <a:gd name="connsiteX66" fmla="*/ 3738885 w 4767384"/>
              <a:gd name="connsiteY66" fmla="*/ 3562327 h 4767384"/>
              <a:gd name="connsiteX67" fmla="*/ 3897371 w 4767384"/>
              <a:gd name="connsiteY67" fmla="*/ 3562327 h 4767384"/>
              <a:gd name="connsiteX68" fmla="*/ 3818128 w 4767384"/>
              <a:gd name="connsiteY68" fmla="*/ 3425701 h 4767384"/>
              <a:gd name="connsiteX69" fmla="*/ 4019477 w 4767384"/>
              <a:gd name="connsiteY69" fmla="*/ 3425701 h 4767384"/>
              <a:gd name="connsiteX70" fmla="*/ 4098720 w 4767384"/>
              <a:gd name="connsiteY70" fmla="*/ 3562327 h 4767384"/>
              <a:gd name="connsiteX71" fmla="*/ 4177963 w 4767384"/>
              <a:gd name="connsiteY71" fmla="*/ 3425701 h 4767384"/>
              <a:gd name="connsiteX72" fmla="*/ 4019477 w 4767384"/>
              <a:gd name="connsiteY72" fmla="*/ 3425701 h 4767384"/>
              <a:gd name="connsiteX73" fmla="*/ 4098721 w 4767384"/>
              <a:gd name="connsiteY73" fmla="*/ 3588605 h 4767384"/>
              <a:gd name="connsiteX74" fmla="*/ 4177964 w 4767384"/>
              <a:gd name="connsiteY74" fmla="*/ 3725231 h 4767384"/>
              <a:gd name="connsiteX75" fmla="*/ 4257207 w 4767384"/>
              <a:gd name="connsiteY75" fmla="*/ 3588605 h 4767384"/>
              <a:gd name="connsiteX76" fmla="*/ 4098721 w 4767384"/>
              <a:gd name="connsiteY76" fmla="*/ 3588605 h 476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4767384" h="4767384">
                <a:moveTo>
                  <a:pt x="2383692" y="0"/>
                </a:moveTo>
                <a:cubicBezTo>
                  <a:pt x="3700169" y="0"/>
                  <a:pt x="4767384" y="1067215"/>
                  <a:pt x="4767384" y="2383692"/>
                </a:cubicBezTo>
                <a:cubicBezTo>
                  <a:pt x="4767384" y="3700169"/>
                  <a:pt x="3700169" y="4767384"/>
                  <a:pt x="2383692" y="4767384"/>
                </a:cubicBezTo>
                <a:cubicBezTo>
                  <a:pt x="1067215" y="4767384"/>
                  <a:pt x="0" y="3700169"/>
                  <a:pt x="0" y="2383692"/>
                </a:cubicBezTo>
                <a:cubicBezTo>
                  <a:pt x="0" y="1067215"/>
                  <a:pt x="1067215" y="0"/>
                  <a:pt x="2383692" y="0"/>
                </a:cubicBezTo>
                <a:close/>
                <a:moveTo>
                  <a:pt x="379061" y="1630598"/>
                </a:moveTo>
                <a:lnTo>
                  <a:pt x="379061" y="1789084"/>
                </a:lnTo>
                <a:lnTo>
                  <a:pt x="515687" y="1709841"/>
                </a:lnTo>
                <a:lnTo>
                  <a:pt x="379061" y="1630598"/>
                </a:lnTo>
                <a:close/>
                <a:moveTo>
                  <a:pt x="702910" y="1630599"/>
                </a:moveTo>
                <a:lnTo>
                  <a:pt x="702910" y="1789085"/>
                </a:lnTo>
                <a:lnTo>
                  <a:pt x="839536" y="1709842"/>
                </a:lnTo>
                <a:lnTo>
                  <a:pt x="702910" y="1630599"/>
                </a:lnTo>
                <a:close/>
                <a:moveTo>
                  <a:pt x="865812" y="1731272"/>
                </a:moveTo>
                <a:lnTo>
                  <a:pt x="865812" y="1889758"/>
                </a:lnTo>
                <a:lnTo>
                  <a:pt x="1002438" y="1810515"/>
                </a:lnTo>
                <a:lnTo>
                  <a:pt x="865812" y="1731272"/>
                </a:lnTo>
                <a:close/>
                <a:moveTo>
                  <a:pt x="839536" y="1731274"/>
                </a:moveTo>
                <a:lnTo>
                  <a:pt x="702910" y="1810517"/>
                </a:lnTo>
                <a:lnTo>
                  <a:pt x="839536" y="1889760"/>
                </a:lnTo>
                <a:lnTo>
                  <a:pt x="839536" y="1731274"/>
                </a:lnTo>
                <a:close/>
                <a:moveTo>
                  <a:pt x="540985" y="1731273"/>
                </a:moveTo>
                <a:lnTo>
                  <a:pt x="540985" y="1889759"/>
                </a:lnTo>
                <a:lnTo>
                  <a:pt x="677611" y="1810516"/>
                </a:lnTo>
                <a:lnTo>
                  <a:pt x="540985" y="1731273"/>
                </a:lnTo>
                <a:close/>
                <a:moveTo>
                  <a:pt x="677611" y="1831948"/>
                </a:moveTo>
                <a:lnTo>
                  <a:pt x="540985" y="1911191"/>
                </a:lnTo>
                <a:lnTo>
                  <a:pt x="677611" y="1990434"/>
                </a:lnTo>
                <a:lnTo>
                  <a:pt x="677611" y="1831948"/>
                </a:lnTo>
                <a:close/>
                <a:moveTo>
                  <a:pt x="515687" y="1911190"/>
                </a:moveTo>
                <a:lnTo>
                  <a:pt x="379061" y="1990433"/>
                </a:lnTo>
                <a:lnTo>
                  <a:pt x="515687" y="2069676"/>
                </a:lnTo>
                <a:lnTo>
                  <a:pt x="515687" y="1911190"/>
                </a:lnTo>
                <a:close/>
                <a:moveTo>
                  <a:pt x="352783" y="1990434"/>
                </a:moveTo>
                <a:lnTo>
                  <a:pt x="216157" y="2069677"/>
                </a:lnTo>
                <a:lnTo>
                  <a:pt x="352783" y="2148920"/>
                </a:lnTo>
                <a:lnTo>
                  <a:pt x="352783" y="1990434"/>
                </a:lnTo>
                <a:close/>
                <a:moveTo>
                  <a:pt x="515687" y="2086177"/>
                </a:moveTo>
                <a:lnTo>
                  <a:pt x="515687" y="2244663"/>
                </a:lnTo>
                <a:lnTo>
                  <a:pt x="652313" y="2165420"/>
                </a:lnTo>
                <a:lnTo>
                  <a:pt x="515687" y="2086177"/>
                </a:lnTo>
                <a:close/>
                <a:moveTo>
                  <a:pt x="3918802" y="2938950"/>
                </a:moveTo>
                <a:lnTo>
                  <a:pt x="3839559" y="3075576"/>
                </a:lnTo>
                <a:lnTo>
                  <a:pt x="3998045" y="3075576"/>
                </a:lnTo>
                <a:lnTo>
                  <a:pt x="3918802" y="2938950"/>
                </a:lnTo>
                <a:close/>
                <a:moveTo>
                  <a:pt x="3818129" y="3101852"/>
                </a:moveTo>
                <a:lnTo>
                  <a:pt x="3738886" y="3238478"/>
                </a:lnTo>
                <a:lnTo>
                  <a:pt x="3897372" y="3238478"/>
                </a:lnTo>
                <a:lnTo>
                  <a:pt x="3818129" y="3101852"/>
                </a:lnTo>
                <a:close/>
                <a:moveTo>
                  <a:pt x="3839561" y="3101852"/>
                </a:moveTo>
                <a:lnTo>
                  <a:pt x="3918804" y="3238478"/>
                </a:lnTo>
                <a:lnTo>
                  <a:pt x="3998047" y="3101852"/>
                </a:lnTo>
                <a:lnTo>
                  <a:pt x="3839561" y="3101852"/>
                </a:lnTo>
                <a:close/>
                <a:moveTo>
                  <a:pt x="3918803" y="3263777"/>
                </a:moveTo>
                <a:lnTo>
                  <a:pt x="3839560" y="3400403"/>
                </a:lnTo>
                <a:lnTo>
                  <a:pt x="3998046" y="3400403"/>
                </a:lnTo>
                <a:lnTo>
                  <a:pt x="3918803" y="3263777"/>
                </a:lnTo>
                <a:close/>
                <a:moveTo>
                  <a:pt x="3940235" y="3263777"/>
                </a:moveTo>
                <a:lnTo>
                  <a:pt x="4019478" y="3400403"/>
                </a:lnTo>
                <a:lnTo>
                  <a:pt x="4098721" y="3263777"/>
                </a:lnTo>
                <a:lnTo>
                  <a:pt x="3940235" y="3263777"/>
                </a:lnTo>
                <a:close/>
                <a:moveTo>
                  <a:pt x="4273707" y="3289075"/>
                </a:moveTo>
                <a:lnTo>
                  <a:pt x="4194464" y="3425701"/>
                </a:lnTo>
                <a:lnTo>
                  <a:pt x="4352950" y="3425701"/>
                </a:lnTo>
                <a:lnTo>
                  <a:pt x="4273707" y="3289075"/>
                </a:lnTo>
                <a:close/>
                <a:moveTo>
                  <a:pt x="3818128" y="3425701"/>
                </a:moveTo>
                <a:lnTo>
                  <a:pt x="3738885" y="3562327"/>
                </a:lnTo>
                <a:lnTo>
                  <a:pt x="3897371" y="3562327"/>
                </a:lnTo>
                <a:lnTo>
                  <a:pt x="3818128" y="3425701"/>
                </a:lnTo>
                <a:close/>
                <a:moveTo>
                  <a:pt x="4019477" y="3425701"/>
                </a:moveTo>
                <a:lnTo>
                  <a:pt x="4098720" y="3562327"/>
                </a:lnTo>
                <a:lnTo>
                  <a:pt x="4177963" y="3425701"/>
                </a:lnTo>
                <a:lnTo>
                  <a:pt x="4019477" y="3425701"/>
                </a:lnTo>
                <a:close/>
                <a:moveTo>
                  <a:pt x="4098721" y="3588605"/>
                </a:moveTo>
                <a:lnTo>
                  <a:pt x="4177964" y="3725231"/>
                </a:lnTo>
                <a:lnTo>
                  <a:pt x="4257207" y="3588605"/>
                </a:lnTo>
                <a:lnTo>
                  <a:pt x="4098721" y="3588605"/>
                </a:lnTo>
                <a:close/>
              </a:path>
            </a:pathLst>
          </a:custGeom>
          <a:noFill/>
          <a:ln w="3175">
            <a:solidFill>
              <a:schemeClr val="bg1">
                <a:alpha val="2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v</a:t>
            </a:r>
            <a:endParaRPr lang="ko-KR" altLang="en-US" dirty="0"/>
          </a:p>
        </p:txBody>
      </p:sp>
      <p:sp>
        <p:nvSpPr>
          <p:cNvPr id="21" name="타원 20"/>
          <p:cNvSpPr/>
          <p:nvPr userDrawn="1"/>
        </p:nvSpPr>
        <p:spPr>
          <a:xfrm>
            <a:off x="3162300" y="2019300"/>
            <a:ext cx="2819400" cy="2819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4" name="그룹 33"/>
          <p:cNvGrpSpPr/>
          <p:nvPr userDrawn="1"/>
        </p:nvGrpSpPr>
        <p:grpSpPr>
          <a:xfrm>
            <a:off x="1606550" y="463550"/>
            <a:ext cx="5930900" cy="5930900"/>
            <a:chOff x="1606550" y="463550"/>
            <a:chExt cx="5930900" cy="5930900"/>
          </a:xfrm>
        </p:grpSpPr>
        <p:sp>
          <p:nvSpPr>
            <p:cNvPr id="35" name="원호 34"/>
            <p:cNvSpPr/>
            <p:nvPr/>
          </p:nvSpPr>
          <p:spPr>
            <a:xfrm>
              <a:off x="2072640" y="929640"/>
              <a:ext cx="4998720" cy="4998720"/>
            </a:xfrm>
            <a:prstGeom prst="arc">
              <a:avLst>
                <a:gd name="adj1" fmla="val 7914672"/>
                <a:gd name="adj2" fmla="val 19927192"/>
              </a:avLst>
            </a:prstGeom>
            <a:noFill/>
            <a:ln w="3175" cap="rnd">
              <a:solidFill>
                <a:schemeClr val="bg1">
                  <a:alpha val="60000"/>
                </a:schemeClr>
              </a:solidFill>
              <a:headEnd type="none"/>
              <a:tail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/>
            <p:cNvSpPr/>
            <p:nvPr/>
          </p:nvSpPr>
          <p:spPr>
            <a:xfrm>
              <a:off x="1606550" y="463550"/>
              <a:ext cx="5930900" cy="5930900"/>
            </a:xfrm>
            <a:prstGeom prst="ellipse">
              <a:avLst/>
            </a:prstGeom>
            <a:noFill/>
            <a:ln w="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8" name="그룹 107"/>
          <p:cNvGrpSpPr/>
          <p:nvPr userDrawn="1"/>
        </p:nvGrpSpPr>
        <p:grpSpPr>
          <a:xfrm>
            <a:off x="2007342" y="877650"/>
            <a:ext cx="5120640" cy="5120640"/>
            <a:chOff x="2011680" y="868680"/>
            <a:chExt cx="5120640" cy="5120640"/>
          </a:xfrm>
        </p:grpSpPr>
        <p:sp>
          <p:nvSpPr>
            <p:cNvPr id="109" name="타원 108"/>
            <p:cNvSpPr/>
            <p:nvPr userDrawn="1"/>
          </p:nvSpPr>
          <p:spPr>
            <a:xfrm>
              <a:off x="2011680" y="868680"/>
              <a:ext cx="5120640" cy="512064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0" name="원호 109"/>
            <p:cNvSpPr/>
            <p:nvPr userDrawn="1"/>
          </p:nvSpPr>
          <p:spPr>
            <a:xfrm rot="8100000">
              <a:off x="2384149" y="1216290"/>
              <a:ext cx="4383974" cy="4383974"/>
            </a:xfrm>
            <a:prstGeom prst="arc">
              <a:avLst>
                <a:gd name="adj1" fmla="val 2879682"/>
                <a:gd name="adj2" fmla="val 0"/>
              </a:avLst>
            </a:prstGeom>
            <a:noFill/>
            <a:ln w="3175">
              <a:gradFill flip="none" rotWithShape="1">
                <a:gsLst>
                  <a:gs pos="0">
                    <a:srgbClr val="66CCFF">
                      <a:alpha val="77000"/>
                    </a:srgbClr>
                  </a:gs>
                  <a:gs pos="100000">
                    <a:srgbClr val="FF9966">
                      <a:alpha val="37000"/>
                    </a:srgbClr>
                  </a:gs>
                </a:gsLst>
                <a:path path="circle">
                  <a:fillToRect l="100000" t="100000"/>
                </a:path>
                <a:tileRect r="-100000" b="-100000"/>
              </a:gradFill>
              <a:tail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ko-KR" altLang="en-US" dirty="0"/>
            </a:p>
          </p:txBody>
        </p:sp>
      </p:grpSp>
      <p:sp>
        <p:nvSpPr>
          <p:cNvPr id="112" name="자유형: 도형 111"/>
          <p:cNvSpPr/>
          <p:nvPr userDrawn="1"/>
        </p:nvSpPr>
        <p:spPr>
          <a:xfrm>
            <a:off x="2573236" y="2688882"/>
            <a:ext cx="136626" cy="158486"/>
          </a:xfrm>
          <a:custGeom>
            <a:avLst/>
            <a:gdLst>
              <a:gd name="connsiteX0" fmla="*/ 0 w 136626"/>
              <a:gd name="connsiteY0" fmla="*/ 0 h 158486"/>
              <a:gd name="connsiteX1" fmla="*/ 136626 w 136626"/>
              <a:gd name="connsiteY1" fmla="*/ 79243 h 158486"/>
              <a:gd name="connsiteX2" fmla="*/ 0 w 136626"/>
              <a:gd name="connsiteY2" fmla="*/ 158486 h 158486"/>
              <a:gd name="connsiteX3" fmla="*/ 0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0" y="0"/>
                </a:moveTo>
                <a:lnTo>
                  <a:pt x="136626" y="79243"/>
                </a:lnTo>
                <a:lnTo>
                  <a:pt x="0" y="15848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자유형: 도형 112"/>
          <p:cNvSpPr/>
          <p:nvPr userDrawn="1"/>
        </p:nvSpPr>
        <p:spPr>
          <a:xfrm>
            <a:off x="2897085" y="2688883"/>
            <a:ext cx="136626" cy="158486"/>
          </a:xfrm>
          <a:custGeom>
            <a:avLst/>
            <a:gdLst>
              <a:gd name="connsiteX0" fmla="*/ 0 w 136626"/>
              <a:gd name="connsiteY0" fmla="*/ 0 h 158486"/>
              <a:gd name="connsiteX1" fmla="*/ 136626 w 136626"/>
              <a:gd name="connsiteY1" fmla="*/ 79243 h 158486"/>
              <a:gd name="connsiteX2" fmla="*/ 0 w 136626"/>
              <a:gd name="connsiteY2" fmla="*/ 158486 h 158486"/>
              <a:gd name="connsiteX3" fmla="*/ 0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0" y="0"/>
                </a:moveTo>
                <a:lnTo>
                  <a:pt x="136626" y="79243"/>
                </a:lnTo>
                <a:lnTo>
                  <a:pt x="0" y="15848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4" name="자유형: 도형 113"/>
          <p:cNvSpPr/>
          <p:nvPr userDrawn="1"/>
        </p:nvSpPr>
        <p:spPr>
          <a:xfrm>
            <a:off x="3059987" y="2789556"/>
            <a:ext cx="136626" cy="158486"/>
          </a:xfrm>
          <a:custGeom>
            <a:avLst/>
            <a:gdLst>
              <a:gd name="connsiteX0" fmla="*/ 0 w 136626"/>
              <a:gd name="connsiteY0" fmla="*/ 0 h 158486"/>
              <a:gd name="connsiteX1" fmla="*/ 136626 w 136626"/>
              <a:gd name="connsiteY1" fmla="*/ 79243 h 158486"/>
              <a:gd name="connsiteX2" fmla="*/ 0 w 136626"/>
              <a:gd name="connsiteY2" fmla="*/ 158486 h 158486"/>
              <a:gd name="connsiteX3" fmla="*/ 0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0" y="0"/>
                </a:moveTo>
                <a:lnTo>
                  <a:pt x="136626" y="79243"/>
                </a:lnTo>
                <a:lnTo>
                  <a:pt x="0" y="15848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자유형: 도형 114"/>
          <p:cNvSpPr/>
          <p:nvPr userDrawn="1"/>
        </p:nvSpPr>
        <p:spPr>
          <a:xfrm>
            <a:off x="2735160" y="2789557"/>
            <a:ext cx="136626" cy="158486"/>
          </a:xfrm>
          <a:custGeom>
            <a:avLst/>
            <a:gdLst>
              <a:gd name="connsiteX0" fmla="*/ 0 w 136626"/>
              <a:gd name="connsiteY0" fmla="*/ 0 h 158486"/>
              <a:gd name="connsiteX1" fmla="*/ 136626 w 136626"/>
              <a:gd name="connsiteY1" fmla="*/ 79243 h 158486"/>
              <a:gd name="connsiteX2" fmla="*/ 0 w 136626"/>
              <a:gd name="connsiteY2" fmla="*/ 158486 h 158486"/>
              <a:gd name="connsiteX3" fmla="*/ 0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0" y="0"/>
                </a:moveTo>
                <a:lnTo>
                  <a:pt x="136626" y="79243"/>
                </a:lnTo>
                <a:lnTo>
                  <a:pt x="0" y="15848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6" name="자유형: 도형 115"/>
          <p:cNvSpPr/>
          <p:nvPr userDrawn="1"/>
        </p:nvSpPr>
        <p:spPr>
          <a:xfrm>
            <a:off x="2897085" y="2789558"/>
            <a:ext cx="136626" cy="158486"/>
          </a:xfrm>
          <a:custGeom>
            <a:avLst/>
            <a:gdLst>
              <a:gd name="connsiteX0" fmla="*/ 136626 w 136626"/>
              <a:gd name="connsiteY0" fmla="*/ 0 h 158486"/>
              <a:gd name="connsiteX1" fmla="*/ 136626 w 136626"/>
              <a:gd name="connsiteY1" fmla="*/ 158486 h 158486"/>
              <a:gd name="connsiteX2" fmla="*/ 0 w 136626"/>
              <a:gd name="connsiteY2" fmla="*/ 79243 h 158486"/>
              <a:gd name="connsiteX3" fmla="*/ 136626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136626" y="0"/>
                </a:moveTo>
                <a:lnTo>
                  <a:pt x="136626" y="158486"/>
                </a:lnTo>
                <a:lnTo>
                  <a:pt x="0" y="79243"/>
                </a:lnTo>
                <a:lnTo>
                  <a:pt x="136626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7" name="자유형: 도형 116"/>
          <p:cNvSpPr/>
          <p:nvPr userDrawn="1"/>
        </p:nvSpPr>
        <p:spPr>
          <a:xfrm>
            <a:off x="2735160" y="2890232"/>
            <a:ext cx="136626" cy="158486"/>
          </a:xfrm>
          <a:custGeom>
            <a:avLst/>
            <a:gdLst>
              <a:gd name="connsiteX0" fmla="*/ 136626 w 136626"/>
              <a:gd name="connsiteY0" fmla="*/ 0 h 158486"/>
              <a:gd name="connsiteX1" fmla="*/ 136626 w 136626"/>
              <a:gd name="connsiteY1" fmla="*/ 158486 h 158486"/>
              <a:gd name="connsiteX2" fmla="*/ 0 w 136626"/>
              <a:gd name="connsiteY2" fmla="*/ 79243 h 158486"/>
              <a:gd name="connsiteX3" fmla="*/ 136626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136626" y="0"/>
                </a:moveTo>
                <a:lnTo>
                  <a:pt x="136626" y="158486"/>
                </a:lnTo>
                <a:lnTo>
                  <a:pt x="0" y="79243"/>
                </a:lnTo>
                <a:lnTo>
                  <a:pt x="136626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8" name="자유형: 도형 117"/>
          <p:cNvSpPr/>
          <p:nvPr userDrawn="1"/>
        </p:nvSpPr>
        <p:spPr>
          <a:xfrm>
            <a:off x="2573236" y="2969474"/>
            <a:ext cx="136626" cy="158486"/>
          </a:xfrm>
          <a:custGeom>
            <a:avLst/>
            <a:gdLst>
              <a:gd name="connsiteX0" fmla="*/ 136626 w 136626"/>
              <a:gd name="connsiteY0" fmla="*/ 0 h 158486"/>
              <a:gd name="connsiteX1" fmla="*/ 136626 w 136626"/>
              <a:gd name="connsiteY1" fmla="*/ 158486 h 158486"/>
              <a:gd name="connsiteX2" fmla="*/ 0 w 136626"/>
              <a:gd name="connsiteY2" fmla="*/ 79243 h 158486"/>
              <a:gd name="connsiteX3" fmla="*/ 136626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136626" y="0"/>
                </a:moveTo>
                <a:lnTo>
                  <a:pt x="136626" y="158486"/>
                </a:lnTo>
                <a:lnTo>
                  <a:pt x="0" y="79243"/>
                </a:lnTo>
                <a:lnTo>
                  <a:pt x="136626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9" name="자유형: 도형 118"/>
          <p:cNvSpPr/>
          <p:nvPr userDrawn="1"/>
        </p:nvSpPr>
        <p:spPr>
          <a:xfrm>
            <a:off x="2410332" y="3048718"/>
            <a:ext cx="136626" cy="158486"/>
          </a:xfrm>
          <a:custGeom>
            <a:avLst/>
            <a:gdLst>
              <a:gd name="connsiteX0" fmla="*/ 136626 w 136626"/>
              <a:gd name="connsiteY0" fmla="*/ 0 h 158486"/>
              <a:gd name="connsiteX1" fmla="*/ 136626 w 136626"/>
              <a:gd name="connsiteY1" fmla="*/ 158486 h 158486"/>
              <a:gd name="connsiteX2" fmla="*/ 0 w 136626"/>
              <a:gd name="connsiteY2" fmla="*/ 79243 h 158486"/>
              <a:gd name="connsiteX3" fmla="*/ 136626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136626" y="0"/>
                </a:moveTo>
                <a:lnTo>
                  <a:pt x="136626" y="158486"/>
                </a:lnTo>
                <a:lnTo>
                  <a:pt x="0" y="79243"/>
                </a:lnTo>
                <a:lnTo>
                  <a:pt x="136626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0" name="자유형: 도형 119"/>
          <p:cNvSpPr/>
          <p:nvPr userDrawn="1"/>
        </p:nvSpPr>
        <p:spPr>
          <a:xfrm>
            <a:off x="2709862" y="3144461"/>
            <a:ext cx="136626" cy="158486"/>
          </a:xfrm>
          <a:custGeom>
            <a:avLst/>
            <a:gdLst>
              <a:gd name="connsiteX0" fmla="*/ 0 w 136626"/>
              <a:gd name="connsiteY0" fmla="*/ 0 h 158486"/>
              <a:gd name="connsiteX1" fmla="*/ 136626 w 136626"/>
              <a:gd name="connsiteY1" fmla="*/ 79243 h 158486"/>
              <a:gd name="connsiteX2" fmla="*/ 0 w 136626"/>
              <a:gd name="connsiteY2" fmla="*/ 158486 h 158486"/>
              <a:gd name="connsiteX3" fmla="*/ 0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0" y="0"/>
                </a:moveTo>
                <a:lnTo>
                  <a:pt x="136626" y="79243"/>
                </a:lnTo>
                <a:lnTo>
                  <a:pt x="0" y="15848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1" name="그룹 120"/>
          <p:cNvGrpSpPr/>
          <p:nvPr userDrawn="1"/>
        </p:nvGrpSpPr>
        <p:grpSpPr>
          <a:xfrm rot="18900000">
            <a:off x="2250239" y="3993410"/>
            <a:ext cx="6433739" cy="299818"/>
            <a:chOff x="5791200" y="3429000"/>
            <a:chExt cx="3383151" cy="299818"/>
          </a:xfrm>
        </p:grpSpPr>
        <p:cxnSp>
          <p:nvCxnSpPr>
            <p:cNvPr id="122" name="직선 연결선 121"/>
            <p:cNvCxnSpPr/>
            <p:nvPr/>
          </p:nvCxnSpPr>
          <p:spPr>
            <a:xfrm>
              <a:off x="5791200" y="3570332"/>
              <a:ext cx="301752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직선 연결선 122"/>
            <p:cNvCxnSpPr/>
            <p:nvPr/>
          </p:nvCxnSpPr>
          <p:spPr>
            <a:xfrm>
              <a:off x="5920611" y="3429000"/>
              <a:ext cx="301752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직선 연결선 123"/>
            <p:cNvCxnSpPr/>
            <p:nvPr/>
          </p:nvCxnSpPr>
          <p:spPr>
            <a:xfrm>
              <a:off x="6156831" y="3728818"/>
              <a:ext cx="301752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5" name="타원 124"/>
          <p:cNvSpPr/>
          <p:nvPr userDrawn="1"/>
        </p:nvSpPr>
        <p:spPr>
          <a:xfrm>
            <a:off x="3157962" y="202827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rgbClr val="FF9966"/>
              </a:gs>
              <a:gs pos="100000">
                <a:srgbClr val="66CCFF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6" name="그룹 125"/>
          <p:cNvGrpSpPr/>
          <p:nvPr userDrawn="1"/>
        </p:nvGrpSpPr>
        <p:grpSpPr>
          <a:xfrm>
            <a:off x="1359642" y="229950"/>
            <a:ext cx="6416040" cy="6416040"/>
            <a:chOff x="1363980" y="220980"/>
            <a:chExt cx="6416040" cy="6416040"/>
          </a:xfrm>
        </p:grpSpPr>
        <p:sp>
          <p:nvSpPr>
            <p:cNvPr id="127" name="타원 126"/>
            <p:cNvSpPr/>
            <p:nvPr/>
          </p:nvSpPr>
          <p:spPr>
            <a:xfrm>
              <a:off x="1363980" y="220980"/>
              <a:ext cx="6416040" cy="641604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8" name="원호 127"/>
            <p:cNvSpPr/>
            <p:nvPr/>
          </p:nvSpPr>
          <p:spPr>
            <a:xfrm rot="9000000">
              <a:off x="1892935" y="749935"/>
              <a:ext cx="5358130" cy="5358130"/>
            </a:xfrm>
            <a:prstGeom prst="arc">
              <a:avLst>
                <a:gd name="adj1" fmla="val 4266891"/>
                <a:gd name="adj2" fmla="val 0"/>
              </a:avLst>
            </a:prstGeom>
            <a:noFill/>
            <a:ln w="3175">
              <a:solidFill>
                <a:schemeClr val="bg1">
                  <a:alpha val="60000"/>
                </a:schemeClr>
              </a:solidFill>
              <a:head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5" name="자유형: 도형 144"/>
          <p:cNvSpPr/>
          <p:nvPr userDrawn="1"/>
        </p:nvSpPr>
        <p:spPr>
          <a:xfrm rot="18900000">
            <a:off x="1527885" y="2011193"/>
            <a:ext cx="4803092" cy="1550476"/>
          </a:xfrm>
          <a:custGeom>
            <a:avLst/>
            <a:gdLst>
              <a:gd name="connsiteX0" fmla="*/ 4121095 w 4803092"/>
              <a:gd name="connsiteY0" fmla="*/ 0 h 1550476"/>
              <a:gd name="connsiteX1" fmla="*/ 4269499 w 4803092"/>
              <a:gd name="connsiteY1" fmla="*/ 164189 h 1550476"/>
              <a:gd name="connsiteX2" fmla="*/ 4798446 w 4803092"/>
              <a:gd name="connsiteY2" fmla="*/ 1453163 h 1550476"/>
              <a:gd name="connsiteX3" fmla="*/ 4803092 w 4803092"/>
              <a:gd name="connsiteY3" fmla="*/ 1550476 h 1550476"/>
              <a:gd name="connsiteX4" fmla="*/ 0 w 4803092"/>
              <a:gd name="connsiteY4" fmla="*/ 1550476 h 1550476"/>
              <a:gd name="connsiteX5" fmla="*/ 4646 w 4803092"/>
              <a:gd name="connsiteY5" fmla="*/ 1453163 h 1550476"/>
              <a:gd name="connsiteX6" fmla="*/ 533594 w 4803092"/>
              <a:gd name="connsiteY6" fmla="*/ 164189 h 1550476"/>
              <a:gd name="connsiteX7" fmla="*/ 681997 w 4803092"/>
              <a:gd name="connsiteY7" fmla="*/ 0 h 1550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03092" h="1550476">
                <a:moveTo>
                  <a:pt x="4121095" y="0"/>
                </a:moveTo>
                <a:lnTo>
                  <a:pt x="4269499" y="164189"/>
                </a:lnTo>
                <a:cubicBezTo>
                  <a:pt x="4578051" y="542496"/>
                  <a:pt x="4754367" y="992694"/>
                  <a:pt x="4798446" y="1453163"/>
                </a:cubicBezTo>
                <a:lnTo>
                  <a:pt x="4803092" y="1550476"/>
                </a:lnTo>
                <a:lnTo>
                  <a:pt x="0" y="1550476"/>
                </a:lnTo>
                <a:lnTo>
                  <a:pt x="4646" y="1453163"/>
                </a:lnTo>
                <a:cubicBezTo>
                  <a:pt x="48725" y="992694"/>
                  <a:pt x="225041" y="542496"/>
                  <a:pt x="533594" y="164189"/>
                </a:cubicBezTo>
                <a:lnTo>
                  <a:pt x="681997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26000"/>
                </a:schemeClr>
              </a:gs>
              <a:gs pos="100000">
                <a:schemeClr val="bg1">
                  <a:alpha val="12000"/>
                </a:schemeClr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30" name="그룹 129"/>
          <p:cNvGrpSpPr/>
          <p:nvPr userDrawn="1"/>
        </p:nvGrpSpPr>
        <p:grpSpPr>
          <a:xfrm>
            <a:off x="2403582" y="1273890"/>
            <a:ext cx="4328160" cy="4328160"/>
            <a:chOff x="2407920" y="1264920"/>
            <a:chExt cx="4328160" cy="4328160"/>
          </a:xfrm>
        </p:grpSpPr>
        <p:sp>
          <p:nvSpPr>
            <p:cNvPr id="131" name="타원 130"/>
            <p:cNvSpPr/>
            <p:nvPr/>
          </p:nvSpPr>
          <p:spPr>
            <a:xfrm>
              <a:off x="2407920" y="1264920"/>
              <a:ext cx="4328160" cy="432816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2" name="원호 131"/>
            <p:cNvSpPr/>
            <p:nvPr/>
          </p:nvSpPr>
          <p:spPr>
            <a:xfrm>
              <a:off x="2730936" y="1563077"/>
              <a:ext cx="3690400" cy="3690400"/>
            </a:xfrm>
            <a:prstGeom prst="arc">
              <a:avLst>
                <a:gd name="adj1" fmla="val 4775576"/>
                <a:gd name="adj2" fmla="val 0"/>
              </a:avLst>
            </a:prstGeom>
            <a:noFill/>
            <a:ln w="3175">
              <a:gradFill flip="none" rotWithShape="1">
                <a:gsLst>
                  <a:gs pos="0">
                    <a:srgbClr val="66CCFF">
                      <a:alpha val="77000"/>
                    </a:srgbClr>
                  </a:gs>
                  <a:gs pos="100000">
                    <a:srgbClr val="FF9966">
                      <a:alpha val="37000"/>
                    </a:srgbClr>
                  </a:gs>
                </a:gsLst>
                <a:path path="circle">
                  <a:fillToRect l="100000" t="100000"/>
                </a:path>
                <a:tileRect r="-100000" b="-100000"/>
              </a:gradFill>
              <a:headEnd w="sm" len="sm"/>
              <a:tail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ko-KR" altLang="en-US" dirty="0"/>
            </a:p>
          </p:txBody>
        </p:sp>
      </p:grpSp>
      <p:sp>
        <p:nvSpPr>
          <p:cNvPr id="133" name="자유형: 도형 132"/>
          <p:cNvSpPr/>
          <p:nvPr userDrawn="1"/>
        </p:nvSpPr>
        <p:spPr>
          <a:xfrm>
            <a:off x="6034840" y="3999785"/>
            <a:ext cx="158486" cy="136626"/>
          </a:xfrm>
          <a:custGeom>
            <a:avLst/>
            <a:gdLst>
              <a:gd name="connsiteX0" fmla="*/ 79243 w 158486"/>
              <a:gd name="connsiteY0" fmla="*/ 0 h 136626"/>
              <a:gd name="connsiteX1" fmla="*/ 158486 w 158486"/>
              <a:gd name="connsiteY1" fmla="*/ 136626 h 136626"/>
              <a:gd name="connsiteX2" fmla="*/ 0 w 158486"/>
              <a:gd name="connsiteY2" fmla="*/ 136626 h 136626"/>
              <a:gd name="connsiteX3" fmla="*/ 79243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79243" y="0"/>
                </a:moveTo>
                <a:lnTo>
                  <a:pt x="158486" y="136626"/>
                </a:lnTo>
                <a:lnTo>
                  <a:pt x="0" y="136626"/>
                </a:lnTo>
                <a:lnTo>
                  <a:pt x="79243" y="0"/>
                </a:lnTo>
                <a:close/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자유형: 도형 133"/>
          <p:cNvSpPr/>
          <p:nvPr userDrawn="1"/>
        </p:nvSpPr>
        <p:spPr>
          <a:xfrm>
            <a:off x="5934167" y="4162687"/>
            <a:ext cx="158486" cy="136626"/>
          </a:xfrm>
          <a:custGeom>
            <a:avLst/>
            <a:gdLst>
              <a:gd name="connsiteX0" fmla="*/ 79243 w 158486"/>
              <a:gd name="connsiteY0" fmla="*/ 0 h 136626"/>
              <a:gd name="connsiteX1" fmla="*/ 158486 w 158486"/>
              <a:gd name="connsiteY1" fmla="*/ 136626 h 136626"/>
              <a:gd name="connsiteX2" fmla="*/ 0 w 158486"/>
              <a:gd name="connsiteY2" fmla="*/ 136626 h 136626"/>
              <a:gd name="connsiteX3" fmla="*/ 79243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79243" y="0"/>
                </a:moveTo>
                <a:lnTo>
                  <a:pt x="158486" y="136626"/>
                </a:lnTo>
                <a:lnTo>
                  <a:pt x="0" y="136626"/>
                </a:lnTo>
                <a:lnTo>
                  <a:pt x="79243" y="0"/>
                </a:lnTo>
                <a:close/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5" name="자유형: 도형 134"/>
          <p:cNvSpPr/>
          <p:nvPr userDrawn="1"/>
        </p:nvSpPr>
        <p:spPr>
          <a:xfrm>
            <a:off x="6034842" y="4162687"/>
            <a:ext cx="158486" cy="136626"/>
          </a:xfrm>
          <a:custGeom>
            <a:avLst/>
            <a:gdLst>
              <a:gd name="connsiteX0" fmla="*/ 0 w 158486"/>
              <a:gd name="connsiteY0" fmla="*/ 0 h 136626"/>
              <a:gd name="connsiteX1" fmla="*/ 158486 w 158486"/>
              <a:gd name="connsiteY1" fmla="*/ 0 h 136626"/>
              <a:gd name="connsiteX2" fmla="*/ 79243 w 158486"/>
              <a:gd name="connsiteY2" fmla="*/ 136626 h 136626"/>
              <a:gd name="connsiteX3" fmla="*/ 0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0" y="0"/>
                </a:moveTo>
                <a:lnTo>
                  <a:pt x="158486" y="0"/>
                </a:lnTo>
                <a:lnTo>
                  <a:pt x="79243" y="13662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6" name="자유형: 도형 135"/>
          <p:cNvSpPr/>
          <p:nvPr userDrawn="1"/>
        </p:nvSpPr>
        <p:spPr>
          <a:xfrm>
            <a:off x="6034841" y="4324612"/>
            <a:ext cx="158486" cy="136626"/>
          </a:xfrm>
          <a:custGeom>
            <a:avLst/>
            <a:gdLst>
              <a:gd name="connsiteX0" fmla="*/ 79243 w 158486"/>
              <a:gd name="connsiteY0" fmla="*/ 0 h 136626"/>
              <a:gd name="connsiteX1" fmla="*/ 158486 w 158486"/>
              <a:gd name="connsiteY1" fmla="*/ 136626 h 136626"/>
              <a:gd name="connsiteX2" fmla="*/ 0 w 158486"/>
              <a:gd name="connsiteY2" fmla="*/ 136626 h 136626"/>
              <a:gd name="connsiteX3" fmla="*/ 79243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79243" y="0"/>
                </a:moveTo>
                <a:lnTo>
                  <a:pt x="158486" y="136626"/>
                </a:lnTo>
                <a:lnTo>
                  <a:pt x="0" y="136626"/>
                </a:lnTo>
                <a:lnTo>
                  <a:pt x="79243" y="0"/>
                </a:lnTo>
                <a:close/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7" name="자유형: 도형 136"/>
          <p:cNvSpPr/>
          <p:nvPr userDrawn="1"/>
        </p:nvSpPr>
        <p:spPr>
          <a:xfrm>
            <a:off x="6135516" y="4324612"/>
            <a:ext cx="158486" cy="136626"/>
          </a:xfrm>
          <a:custGeom>
            <a:avLst/>
            <a:gdLst>
              <a:gd name="connsiteX0" fmla="*/ 0 w 158486"/>
              <a:gd name="connsiteY0" fmla="*/ 0 h 136626"/>
              <a:gd name="connsiteX1" fmla="*/ 158486 w 158486"/>
              <a:gd name="connsiteY1" fmla="*/ 0 h 136626"/>
              <a:gd name="connsiteX2" fmla="*/ 79243 w 158486"/>
              <a:gd name="connsiteY2" fmla="*/ 136626 h 136626"/>
              <a:gd name="connsiteX3" fmla="*/ 0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0" y="0"/>
                </a:moveTo>
                <a:lnTo>
                  <a:pt x="158486" y="0"/>
                </a:lnTo>
                <a:lnTo>
                  <a:pt x="79243" y="13662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자유형: 도형 137"/>
          <p:cNvSpPr/>
          <p:nvPr userDrawn="1"/>
        </p:nvSpPr>
        <p:spPr>
          <a:xfrm>
            <a:off x="6389745" y="4349910"/>
            <a:ext cx="158486" cy="136626"/>
          </a:xfrm>
          <a:custGeom>
            <a:avLst/>
            <a:gdLst>
              <a:gd name="connsiteX0" fmla="*/ 79243 w 158486"/>
              <a:gd name="connsiteY0" fmla="*/ 0 h 136626"/>
              <a:gd name="connsiteX1" fmla="*/ 158486 w 158486"/>
              <a:gd name="connsiteY1" fmla="*/ 136626 h 136626"/>
              <a:gd name="connsiteX2" fmla="*/ 0 w 158486"/>
              <a:gd name="connsiteY2" fmla="*/ 136626 h 136626"/>
              <a:gd name="connsiteX3" fmla="*/ 79243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79243" y="0"/>
                </a:moveTo>
                <a:lnTo>
                  <a:pt x="158486" y="136626"/>
                </a:lnTo>
                <a:lnTo>
                  <a:pt x="0" y="136626"/>
                </a:lnTo>
                <a:lnTo>
                  <a:pt x="79243" y="0"/>
                </a:lnTo>
                <a:close/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자유형: 도형 138"/>
          <p:cNvSpPr/>
          <p:nvPr userDrawn="1"/>
        </p:nvSpPr>
        <p:spPr>
          <a:xfrm>
            <a:off x="5934166" y="4486536"/>
            <a:ext cx="158486" cy="136626"/>
          </a:xfrm>
          <a:custGeom>
            <a:avLst/>
            <a:gdLst>
              <a:gd name="connsiteX0" fmla="*/ 79243 w 158486"/>
              <a:gd name="connsiteY0" fmla="*/ 0 h 136626"/>
              <a:gd name="connsiteX1" fmla="*/ 158486 w 158486"/>
              <a:gd name="connsiteY1" fmla="*/ 136626 h 136626"/>
              <a:gd name="connsiteX2" fmla="*/ 0 w 158486"/>
              <a:gd name="connsiteY2" fmla="*/ 136626 h 136626"/>
              <a:gd name="connsiteX3" fmla="*/ 79243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79243" y="0"/>
                </a:moveTo>
                <a:lnTo>
                  <a:pt x="158486" y="136626"/>
                </a:lnTo>
                <a:lnTo>
                  <a:pt x="0" y="136626"/>
                </a:lnTo>
                <a:lnTo>
                  <a:pt x="79243" y="0"/>
                </a:lnTo>
                <a:close/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자유형: 도형 139"/>
          <p:cNvSpPr/>
          <p:nvPr userDrawn="1"/>
        </p:nvSpPr>
        <p:spPr>
          <a:xfrm>
            <a:off x="6214758" y="4486536"/>
            <a:ext cx="158486" cy="136626"/>
          </a:xfrm>
          <a:custGeom>
            <a:avLst/>
            <a:gdLst>
              <a:gd name="connsiteX0" fmla="*/ 0 w 158486"/>
              <a:gd name="connsiteY0" fmla="*/ 0 h 136626"/>
              <a:gd name="connsiteX1" fmla="*/ 158486 w 158486"/>
              <a:gd name="connsiteY1" fmla="*/ 0 h 136626"/>
              <a:gd name="connsiteX2" fmla="*/ 79243 w 158486"/>
              <a:gd name="connsiteY2" fmla="*/ 136626 h 136626"/>
              <a:gd name="connsiteX3" fmla="*/ 0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0" y="0"/>
                </a:moveTo>
                <a:lnTo>
                  <a:pt x="158486" y="0"/>
                </a:lnTo>
                <a:lnTo>
                  <a:pt x="79243" y="13662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자유형: 도형 140"/>
          <p:cNvSpPr/>
          <p:nvPr userDrawn="1"/>
        </p:nvSpPr>
        <p:spPr>
          <a:xfrm>
            <a:off x="6294002" y="4649440"/>
            <a:ext cx="158486" cy="136626"/>
          </a:xfrm>
          <a:custGeom>
            <a:avLst/>
            <a:gdLst>
              <a:gd name="connsiteX0" fmla="*/ 0 w 158486"/>
              <a:gd name="connsiteY0" fmla="*/ 0 h 136626"/>
              <a:gd name="connsiteX1" fmla="*/ 158486 w 158486"/>
              <a:gd name="connsiteY1" fmla="*/ 0 h 136626"/>
              <a:gd name="connsiteX2" fmla="*/ 79243 w 158486"/>
              <a:gd name="connsiteY2" fmla="*/ 136626 h 136626"/>
              <a:gd name="connsiteX3" fmla="*/ 0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0" y="0"/>
                </a:moveTo>
                <a:lnTo>
                  <a:pt x="158486" y="0"/>
                </a:lnTo>
                <a:lnTo>
                  <a:pt x="79243" y="13662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21357" y="2713115"/>
            <a:ext cx="1303455" cy="1453888"/>
          </a:xfrm>
        </p:spPr>
        <p:txBody>
          <a:bodyPr anchor="ctr">
            <a:normAutofit/>
          </a:bodyPr>
          <a:lstStyle>
            <a:lvl1pPr algn="dist">
              <a:lnSpc>
                <a:spcPct val="150000"/>
              </a:lnSpc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24812" y="2713115"/>
            <a:ext cx="1006287" cy="1453888"/>
          </a:xfrm>
        </p:spPr>
        <p:txBody>
          <a:bodyPr>
            <a:noAutofit/>
          </a:bodyPr>
          <a:lstStyle>
            <a:lvl1pPr marL="0" indent="0" algn="dist">
              <a:buNone/>
              <a:defRPr sz="10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DESIGNED </a:t>
            </a:r>
          </a:p>
          <a:p>
            <a:r>
              <a:rPr lang="en-US" dirty="0"/>
              <a:t>BY L@RGO</a:t>
            </a:r>
          </a:p>
        </p:txBody>
      </p:sp>
    </p:spTree>
    <p:extLst>
      <p:ext uri="{BB962C8B-B14F-4D97-AF65-F5344CB8AC3E}">
        <p14:creationId xmlns:p14="http://schemas.microsoft.com/office/powerpoint/2010/main" val="1992347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6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9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remove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12" dur="3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3.61111E-6 2.96296E-6 L 0.12343 -0.01435 " pathEditMode="relative" rAng="0" ptsTypes="AA">
                                      <p:cBhvr>
                                        <p:cTn id="14" dur="175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63" y="-71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11111E-6 1.85185E-6 L 0.11076 0.04491 " pathEditMode="relative" rAng="0" ptsTypes="AA">
                                      <p:cBhvr>
                                        <p:cTn id="16" dur="1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38" y="224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3.61111E-6 1.85185E-6 L 0.20885 0.13009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34" y="650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3.61111E-6 7.40741E-7 L 0.16875 0.05625 " pathEditMode="relative" rAng="0" ptsTypes="AA">
                                      <p:cBhvr>
                                        <p:cTn id="20" dur="1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38" y="280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5E-6 7.40741E-7 L 0.13993 0.01551 " pathEditMode="relative" rAng="0" ptsTypes="AA">
                                      <p:cBhvr>
                                        <p:cTn id="22" dur="175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97" y="76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4.72222E-6 -2.96296E-6 L 0.06875 0.10139 " pathEditMode="relative" rAng="0" ptsTypes="AA">
                                      <p:cBhvr>
                                        <p:cTn id="24" dur="1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8" y="506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11111E-6 -3.7037E-7 L 0.09219 0.02986 " pathEditMode="relative" rAng="0" ptsTypes="AA">
                                      <p:cBhvr>
                                        <p:cTn id="26" dur="1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01" y="148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3.7037E-7 L 0.10486 0.00648 " pathEditMode="relative" rAng="0" ptsTypes="AA">
                                      <p:cBhvr>
                                        <p:cTn id="28" dur="1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43" y="32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2.96296E-6 L 0.1033 0.01852 " pathEditMode="relative" rAng="0" ptsTypes="AA">
                                      <p:cBhvr>
                                        <p:cTn id="30" dur="17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56" y="92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8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2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21600000">
                                      <p:cBhvr>
                                        <p:cTn id="38" dur="2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40" dur="2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10800000">
                                      <p:cBhvr>
                                        <p:cTn id="42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10800000">
                                      <p:cBhvr>
                                        <p:cTn id="44" dur="2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6" dur="2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10800000">
                                      <p:cBhvr>
                                        <p:cTn id="48" dur="2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42" presetClass="path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11111E-6 -3.7037E-6 L -0.1342 0.09537 " pathEditMode="relative" rAng="0" ptsTypes="AA">
                                      <p:cBhvr>
                                        <p:cTn id="50" dur="1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19" y="4769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4.44444E-6 -3.7037E-6 L -0.08733 -0.04074 " pathEditMode="relative" rAng="0" ptsTypes="AA">
                                      <p:cBhvr>
                                        <p:cTn id="52" dur="1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75" y="-2037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5E-6 2.96296E-6 L -0.14254 -0.00486 " pathEditMode="relative" rAng="0" ptsTypes="AA">
                                      <p:cBhvr>
                                        <p:cTn id="54" dur="1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35" y="-255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778E-6 2.96296E-6 L -0.10261 0.03217 " pathEditMode="relative" rAng="0" ptsTypes="AA">
                                      <p:cBhvr>
                                        <p:cTn id="56" dur="1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39" y="1597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96296E-6 L -0.26719 0.05463 " pathEditMode="relative" rAng="0" ptsTypes="AA">
                                      <p:cBhvr>
                                        <p:cTn id="58" dur="125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68" y="2731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3.7037E-7 L -0.19236 0.12338 " pathEditMode="relative" rAng="0" ptsTypes="AA">
                                      <p:cBhvr>
                                        <p:cTn id="60" dur="17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618" y="6157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1.11111E-6 -4.44444E-6 L -0.12031 0.01042 " pathEditMode="relative" rAng="0" ptsTypes="AA">
                                      <p:cBhvr>
                                        <p:cTn id="62" dur="1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24" y="509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3.05556E-6 1.48148E-6 L -0.08282 0.05741 " pathEditMode="relative" rAng="0" ptsTypes="AA">
                                      <p:cBhvr>
                                        <p:cTn id="64" dur="12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49" y="287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5.55556E-7 1.11111E-6 L -0.18316 0.04352 " pathEditMode="relative" rAng="0" ptsTypes="AA">
                                      <p:cBhvr>
                                        <p:cTn id="66" dur="1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67" y="2176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10800000">
                                      <p:cBhvr>
                                        <p:cTn id="68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9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10800000">
                                      <p:cBhvr>
                                        <p:cTn id="70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8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72" dur="18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8" presetClass="emp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74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8" presetClass="emp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0800000">
                                      <p:cBhvr>
                                        <p:cTn id="76" dur="18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8" presetClass="emp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78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8" presetClass="emp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10800000">
                                      <p:cBhvr>
                                        <p:cTn id="80" dur="17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8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10800000">
                                      <p:cBhvr>
                                        <p:cTn id="82" dur="18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3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10800000">
                                      <p:cBhvr>
                                        <p:cTn id="84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  <p:bldP spid="119" grpId="0" animBg="1"/>
      <p:bldP spid="119" grpId="1" animBg="1"/>
      <p:bldP spid="120" grpId="0" animBg="1"/>
      <p:bldP spid="120" grpId="1" animBg="1"/>
      <p:bldP spid="133" grpId="0" animBg="1"/>
      <p:bldP spid="133" grpId="1" animBg="1"/>
      <p:bldP spid="134" grpId="0" animBg="1"/>
      <p:bldP spid="134" grpId="1" animBg="1"/>
      <p:bldP spid="135" grpId="0" animBg="1"/>
      <p:bldP spid="135" grpId="1" animBg="1"/>
      <p:bldP spid="136" grpId="0" animBg="1"/>
      <p:bldP spid="136" grpId="1" animBg="1"/>
      <p:bldP spid="137" grpId="0" animBg="1"/>
      <p:bldP spid="137" grpId="1" animBg="1"/>
      <p:bldP spid="138" grpId="0" animBg="1"/>
      <p:bldP spid="138" grpId="1" animBg="1"/>
      <p:bldP spid="139" grpId="0" animBg="1"/>
      <p:bldP spid="139" grpId="1" animBg="1"/>
      <p:bldP spid="140" grpId="0" animBg="1"/>
      <p:bldP spid="140" grpId="1" animBg="1"/>
      <p:bldP spid="141" grpId="0" animBg="1"/>
      <p:bldP spid="141" grpId="1" animBg="1"/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직사각형 74"/>
          <p:cNvSpPr/>
          <p:nvPr userDrawn="1"/>
        </p:nvSpPr>
        <p:spPr>
          <a:xfrm>
            <a:off x="0" y="-104775"/>
            <a:ext cx="4535488" cy="6962775"/>
          </a:xfrm>
          <a:prstGeom prst="rect">
            <a:avLst/>
          </a:prstGeom>
          <a:gradFill flip="none" rotWithShape="1">
            <a:gsLst>
              <a:gs pos="0">
                <a:srgbClr val="FF9966"/>
              </a:gs>
              <a:gs pos="100000">
                <a:srgbClr val="66CCFF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: 도형 28"/>
          <p:cNvSpPr/>
          <p:nvPr userDrawn="1"/>
        </p:nvSpPr>
        <p:spPr>
          <a:xfrm>
            <a:off x="-2536903" y="61835"/>
            <a:ext cx="6748540" cy="6748540"/>
          </a:xfrm>
          <a:custGeom>
            <a:avLst/>
            <a:gdLst>
              <a:gd name="connsiteX0" fmla="*/ 2383692 w 4767384"/>
              <a:gd name="connsiteY0" fmla="*/ 0 h 4767384"/>
              <a:gd name="connsiteX1" fmla="*/ 4767384 w 4767384"/>
              <a:gd name="connsiteY1" fmla="*/ 2383692 h 4767384"/>
              <a:gd name="connsiteX2" fmla="*/ 2383692 w 4767384"/>
              <a:gd name="connsiteY2" fmla="*/ 4767384 h 4767384"/>
              <a:gd name="connsiteX3" fmla="*/ 0 w 4767384"/>
              <a:gd name="connsiteY3" fmla="*/ 2383692 h 4767384"/>
              <a:gd name="connsiteX4" fmla="*/ 2383692 w 4767384"/>
              <a:gd name="connsiteY4" fmla="*/ 0 h 4767384"/>
              <a:gd name="connsiteX5" fmla="*/ 379061 w 4767384"/>
              <a:gd name="connsiteY5" fmla="*/ 1630598 h 4767384"/>
              <a:gd name="connsiteX6" fmla="*/ 379061 w 4767384"/>
              <a:gd name="connsiteY6" fmla="*/ 1789084 h 4767384"/>
              <a:gd name="connsiteX7" fmla="*/ 515687 w 4767384"/>
              <a:gd name="connsiteY7" fmla="*/ 1709841 h 4767384"/>
              <a:gd name="connsiteX8" fmla="*/ 379061 w 4767384"/>
              <a:gd name="connsiteY8" fmla="*/ 1630598 h 4767384"/>
              <a:gd name="connsiteX9" fmla="*/ 702910 w 4767384"/>
              <a:gd name="connsiteY9" fmla="*/ 1630599 h 4767384"/>
              <a:gd name="connsiteX10" fmla="*/ 702910 w 4767384"/>
              <a:gd name="connsiteY10" fmla="*/ 1789085 h 4767384"/>
              <a:gd name="connsiteX11" fmla="*/ 839536 w 4767384"/>
              <a:gd name="connsiteY11" fmla="*/ 1709842 h 4767384"/>
              <a:gd name="connsiteX12" fmla="*/ 702910 w 4767384"/>
              <a:gd name="connsiteY12" fmla="*/ 1630599 h 4767384"/>
              <a:gd name="connsiteX13" fmla="*/ 865812 w 4767384"/>
              <a:gd name="connsiteY13" fmla="*/ 1731272 h 4767384"/>
              <a:gd name="connsiteX14" fmla="*/ 865812 w 4767384"/>
              <a:gd name="connsiteY14" fmla="*/ 1889758 h 4767384"/>
              <a:gd name="connsiteX15" fmla="*/ 1002438 w 4767384"/>
              <a:gd name="connsiteY15" fmla="*/ 1810515 h 4767384"/>
              <a:gd name="connsiteX16" fmla="*/ 865812 w 4767384"/>
              <a:gd name="connsiteY16" fmla="*/ 1731272 h 4767384"/>
              <a:gd name="connsiteX17" fmla="*/ 839536 w 4767384"/>
              <a:gd name="connsiteY17" fmla="*/ 1731274 h 4767384"/>
              <a:gd name="connsiteX18" fmla="*/ 702910 w 4767384"/>
              <a:gd name="connsiteY18" fmla="*/ 1810517 h 4767384"/>
              <a:gd name="connsiteX19" fmla="*/ 839536 w 4767384"/>
              <a:gd name="connsiteY19" fmla="*/ 1889760 h 4767384"/>
              <a:gd name="connsiteX20" fmla="*/ 839536 w 4767384"/>
              <a:gd name="connsiteY20" fmla="*/ 1731274 h 4767384"/>
              <a:gd name="connsiteX21" fmla="*/ 540985 w 4767384"/>
              <a:gd name="connsiteY21" fmla="*/ 1731273 h 4767384"/>
              <a:gd name="connsiteX22" fmla="*/ 540985 w 4767384"/>
              <a:gd name="connsiteY22" fmla="*/ 1889759 h 4767384"/>
              <a:gd name="connsiteX23" fmla="*/ 677611 w 4767384"/>
              <a:gd name="connsiteY23" fmla="*/ 1810516 h 4767384"/>
              <a:gd name="connsiteX24" fmla="*/ 540985 w 4767384"/>
              <a:gd name="connsiteY24" fmla="*/ 1731273 h 4767384"/>
              <a:gd name="connsiteX25" fmla="*/ 677611 w 4767384"/>
              <a:gd name="connsiteY25" fmla="*/ 1831948 h 4767384"/>
              <a:gd name="connsiteX26" fmla="*/ 540985 w 4767384"/>
              <a:gd name="connsiteY26" fmla="*/ 1911191 h 4767384"/>
              <a:gd name="connsiteX27" fmla="*/ 677611 w 4767384"/>
              <a:gd name="connsiteY27" fmla="*/ 1990434 h 4767384"/>
              <a:gd name="connsiteX28" fmla="*/ 677611 w 4767384"/>
              <a:gd name="connsiteY28" fmla="*/ 1831948 h 4767384"/>
              <a:gd name="connsiteX29" fmla="*/ 515687 w 4767384"/>
              <a:gd name="connsiteY29" fmla="*/ 1911190 h 4767384"/>
              <a:gd name="connsiteX30" fmla="*/ 379061 w 4767384"/>
              <a:gd name="connsiteY30" fmla="*/ 1990433 h 4767384"/>
              <a:gd name="connsiteX31" fmla="*/ 515687 w 4767384"/>
              <a:gd name="connsiteY31" fmla="*/ 2069676 h 4767384"/>
              <a:gd name="connsiteX32" fmla="*/ 515687 w 4767384"/>
              <a:gd name="connsiteY32" fmla="*/ 1911190 h 4767384"/>
              <a:gd name="connsiteX33" fmla="*/ 352783 w 4767384"/>
              <a:gd name="connsiteY33" fmla="*/ 1990434 h 4767384"/>
              <a:gd name="connsiteX34" fmla="*/ 216157 w 4767384"/>
              <a:gd name="connsiteY34" fmla="*/ 2069677 h 4767384"/>
              <a:gd name="connsiteX35" fmla="*/ 352783 w 4767384"/>
              <a:gd name="connsiteY35" fmla="*/ 2148920 h 4767384"/>
              <a:gd name="connsiteX36" fmla="*/ 352783 w 4767384"/>
              <a:gd name="connsiteY36" fmla="*/ 1990434 h 4767384"/>
              <a:gd name="connsiteX37" fmla="*/ 515687 w 4767384"/>
              <a:gd name="connsiteY37" fmla="*/ 2086177 h 4767384"/>
              <a:gd name="connsiteX38" fmla="*/ 515687 w 4767384"/>
              <a:gd name="connsiteY38" fmla="*/ 2244663 h 4767384"/>
              <a:gd name="connsiteX39" fmla="*/ 652313 w 4767384"/>
              <a:gd name="connsiteY39" fmla="*/ 2165420 h 4767384"/>
              <a:gd name="connsiteX40" fmla="*/ 515687 w 4767384"/>
              <a:gd name="connsiteY40" fmla="*/ 2086177 h 4767384"/>
              <a:gd name="connsiteX41" fmla="*/ 3918802 w 4767384"/>
              <a:gd name="connsiteY41" fmla="*/ 2938950 h 4767384"/>
              <a:gd name="connsiteX42" fmla="*/ 3839559 w 4767384"/>
              <a:gd name="connsiteY42" fmla="*/ 3075576 h 4767384"/>
              <a:gd name="connsiteX43" fmla="*/ 3998045 w 4767384"/>
              <a:gd name="connsiteY43" fmla="*/ 3075576 h 4767384"/>
              <a:gd name="connsiteX44" fmla="*/ 3918802 w 4767384"/>
              <a:gd name="connsiteY44" fmla="*/ 2938950 h 4767384"/>
              <a:gd name="connsiteX45" fmla="*/ 3818129 w 4767384"/>
              <a:gd name="connsiteY45" fmla="*/ 3101852 h 4767384"/>
              <a:gd name="connsiteX46" fmla="*/ 3738886 w 4767384"/>
              <a:gd name="connsiteY46" fmla="*/ 3238478 h 4767384"/>
              <a:gd name="connsiteX47" fmla="*/ 3897372 w 4767384"/>
              <a:gd name="connsiteY47" fmla="*/ 3238478 h 4767384"/>
              <a:gd name="connsiteX48" fmla="*/ 3818129 w 4767384"/>
              <a:gd name="connsiteY48" fmla="*/ 3101852 h 4767384"/>
              <a:gd name="connsiteX49" fmla="*/ 3839561 w 4767384"/>
              <a:gd name="connsiteY49" fmla="*/ 3101852 h 4767384"/>
              <a:gd name="connsiteX50" fmla="*/ 3918804 w 4767384"/>
              <a:gd name="connsiteY50" fmla="*/ 3238478 h 4767384"/>
              <a:gd name="connsiteX51" fmla="*/ 3998047 w 4767384"/>
              <a:gd name="connsiteY51" fmla="*/ 3101852 h 4767384"/>
              <a:gd name="connsiteX52" fmla="*/ 3839561 w 4767384"/>
              <a:gd name="connsiteY52" fmla="*/ 3101852 h 4767384"/>
              <a:gd name="connsiteX53" fmla="*/ 3918803 w 4767384"/>
              <a:gd name="connsiteY53" fmla="*/ 3263777 h 4767384"/>
              <a:gd name="connsiteX54" fmla="*/ 3839560 w 4767384"/>
              <a:gd name="connsiteY54" fmla="*/ 3400403 h 4767384"/>
              <a:gd name="connsiteX55" fmla="*/ 3998046 w 4767384"/>
              <a:gd name="connsiteY55" fmla="*/ 3400403 h 4767384"/>
              <a:gd name="connsiteX56" fmla="*/ 3918803 w 4767384"/>
              <a:gd name="connsiteY56" fmla="*/ 3263777 h 4767384"/>
              <a:gd name="connsiteX57" fmla="*/ 3940235 w 4767384"/>
              <a:gd name="connsiteY57" fmla="*/ 3263777 h 4767384"/>
              <a:gd name="connsiteX58" fmla="*/ 4019478 w 4767384"/>
              <a:gd name="connsiteY58" fmla="*/ 3400403 h 4767384"/>
              <a:gd name="connsiteX59" fmla="*/ 4098721 w 4767384"/>
              <a:gd name="connsiteY59" fmla="*/ 3263777 h 4767384"/>
              <a:gd name="connsiteX60" fmla="*/ 3940235 w 4767384"/>
              <a:gd name="connsiteY60" fmla="*/ 3263777 h 4767384"/>
              <a:gd name="connsiteX61" fmla="*/ 4273707 w 4767384"/>
              <a:gd name="connsiteY61" fmla="*/ 3289075 h 4767384"/>
              <a:gd name="connsiteX62" fmla="*/ 4194464 w 4767384"/>
              <a:gd name="connsiteY62" fmla="*/ 3425701 h 4767384"/>
              <a:gd name="connsiteX63" fmla="*/ 4352950 w 4767384"/>
              <a:gd name="connsiteY63" fmla="*/ 3425701 h 4767384"/>
              <a:gd name="connsiteX64" fmla="*/ 4273707 w 4767384"/>
              <a:gd name="connsiteY64" fmla="*/ 3289075 h 4767384"/>
              <a:gd name="connsiteX65" fmla="*/ 3818128 w 4767384"/>
              <a:gd name="connsiteY65" fmla="*/ 3425701 h 4767384"/>
              <a:gd name="connsiteX66" fmla="*/ 3738885 w 4767384"/>
              <a:gd name="connsiteY66" fmla="*/ 3562327 h 4767384"/>
              <a:gd name="connsiteX67" fmla="*/ 3897371 w 4767384"/>
              <a:gd name="connsiteY67" fmla="*/ 3562327 h 4767384"/>
              <a:gd name="connsiteX68" fmla="*/ 3818128 w 4767384"/>
              <a:gd name="connsiteY68" fmla="*/ 3425701 h 4767384"/>
              <a:gd name="connsiteX69" fmla="*/ 4019477 w 4767384"/>
              <a:gd name="connsiteY69" fmla="*/ 3425701 h 4767384"/>
              <a:gd name="connsiteX70" fmla="*/ 4098720 w 4767384"/>
              <a:gd name="connsiteY70" fmla="*/ 3562327 h 4767384"/>
              <a:gd name="connsiteX71" fmla="*/ 4177963 w 4767384"/>
              <a:gd name="connsiteY71" fmla="*/ 3425701 h 4767384"/>
              <a:gd name="connsiteX72" fmla="*/ 4019477 w 4767384"/>
              <a:gd name="connsiteY72" fmla="*/ 3425701 h 4767384"/>
              <a:gd name="connsiteX73" fmla="*/ 4098721 w 4767384"/>
              <a:gd name="connsiteY73" fmla="*/ 3588605 h 4767384"/>
              <a:gd name="connsiteX74" fmla="*/ 4177964 w 4767384"/>
              <a:gd name="connsiteY74" fmla="*/ 3725231 h 4767384"/>
              <a:gd name="connsiteX75" fmla="*/ 4257207 w 4767384"/>
              <a:gd name="connsiteY75" fmla="*/ 3588605 h 4767384"/>
              <a:gd name="connsiteX76" fmla="*/ 4098721 w 4767384"/>
              <a:gd name="connsiteY76" fmla="*/ 3588605 h 476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4767384" h="4767384">
                <a:moveTo>
                  <a:pt x="2383692" y="0"/>
                </a:moveTo>
                <a:cubicBezTo>
                  <a:pt x="3700169" y="0"/>
                  <a:pt x="4767384" y="1067215"/>
                  <a:pt x="4767384" y="2383692"/>
                </a:cubicBezTo>
                <a:cubicBezTo>
                  <a:pt x="4767384" y="3700169"/>
                  <a:pt x="3700169" y="4767384"/>
                  <a:pt x="2383692" y="4767384"/>
                </a:cubicBezTo>
                <a:cubicBezTo>
                  <a:pt x="1067215" y="4767384"/>
                  <a:pt x="0" y="3700169"/>
                  <a:pt x="0" y="2383692"/>
                </a:cubicBezTo>
                <a:cubicBezTo>
                  <a:pt x="0" y="1067215"/>
                  <a:pt x="1067215" y="0"/>
                  <a:pt x="2383692" y="0"/>
                </a:cubicBezTo>
                <a:close/>
                <a:moveTo>
                  <a:pt x="379061" y="1630598"/>
                </a:moveTo>
                <a:lnTo>
                  <a:pt x="379061" y="1789084"/>
                </a:lnTo>
                <a:lnTo>
                  <a:pt x="515687" y="1709841"/>
                </a:lnTo>
                <a:lnTo>
                  <a:pt x="379061" y="1630598"/>
                </a:lnTo>
                <a:close/>
                <a:moveTo>
                  <a:pt x="702910" y="1630599"/>
                </a:moveTo>
                <a:lnTo>
                  <a:pt x="702910" y="1789085"/>
                </a:lnTo>
                <a:lnTo>
                  <a:pt x="839536" y="1709842"/>
                </a:lnTo>
                <a:lnTo>
                  <a:pt x="702910" y="1630599"/>
                </a:lnTo>
                <a:close/>
                <a:moveTo>
                  <a:pt x="865812" y="1731272"/>
                </a:moveTo>
                <a:lnTo>
                  <a:pt x="865812" y="1889758"/>
                </a:lnTo>
                <a:lnTo>
                  <a:pt x="1002438" y="1810515"/>
                </a:lnTo>
                <a:lnTo>
                  <a:pt x="865812" y="1731272"/>
                </a:lnTo>
                <a:close/>
                <a:moveTo>
                  <a:pt x="839536" y="1731274"/>
                </a:moveTo>
                <a:lnTo>
                  <a:pt x="702910" y="1810517"/>
                </a:lnTo>
                <a:lnTo>
                  <a:pt x="839536" y="1889760"/>
                </a:lnTo>
                <a:lnTo>
                  <a:pt x="839536" y="1731274"/>
                </a:lnTo>
                <a:close/>
                <a:moveTo>
                  <a:pt x="540985" y="1731273"/>
                </a:moveTo>
                <a:lnTo>
                  <a:pt x="540985" y="1889759"/>
                </a:lnTo>
                <a:lnTo>
                  <a:pt x="677611" y="1810516"/>
                </a:lnTo>
                <a:lnTo>
                  <a:pt x="540985" y="1731273"/>
                </a:lnTo>
                <a:close/>
                <a:moveTo>
                  <a:pt x="677611" y="1831948"/>
                </a:moveTo>
                <a:lnTo>
                  <a:pt x="540985" y="1911191"/>
                </a:lnTo>
                <a:lnTo>
                  <a:pt x="677611" y="1990434"/>
                </a:lnTo>
                <a:lnTo>
                  <a:pt x="677611" y="1831948"/>
                </a:lnTo>
                <a:close/>
                <a:moveTo>
                  <a:pt x="515687" y="1911190"/>
                </a:moveTo>
                <a:lnTo>
                  <a:pt x="379061" y="1990433"/>
                </a:lnTo>
                <a:lnTo>
                  <a:pt x="515687" y="2069676"/>
                </a:lnTo>
                <a:lnTo>
                  <a:pt x="515687" y="1911190"/>
                </a:lnTo>
                <a:close/>
                <a:moveTo>
                  <a:pt x="352783" y="1990434"/>
                </a:moveTo>
                <a:lnTo>
                  <a:pt x="216157" y="2069677"/>
                </a:lnTo>
                <a:lnTo>
                  <a:pt x="352783" y="2148920"/>
                </a:lnTo>
                <a:lnTo>
                  <a:pt x="352783" y="1990434"/>
                </a:lnTo>
                <a:close/>
                <a:moveTo>
                  <a:pt x="515687" y="2086177"/>
                </a:moveTo>
                <a:lnTo>
                  <a:pt x="515687" y="2244663"/>
                </a:lnTo>
                <a:lnTo>
                  <a:pt x="652313" y="2165420"/>
                </a:lnTo>
                <a:lnTo>
                  <a:pt x="515687" y="2086177"/>
                </a:lnTo>
                <a:close/>
                <a:moveTo>
                  <a:pt x="3918802" y="2938950"/>
                </a:moveTo>
                <a:lnTo>
                  <a:pt x="3839559" y="3075576"/>
                </a:lnTo>
                <a:lnTo>
                  <a:pt x="3998045" y="3075576"/>
                </a:lnTo>
                <a:lnTo>
                  <a:pt x="3918802" y="2938950"/>
                </a:lnTo>
                <a:close/>
                <a:moveTo>
                  <a:pt x="3818129" y="3101852"/>
                </a:moveTo>
                <a:lnTo>
                  <a:pt x="3738886" y="3238478"/>
                </a:lnTo>
                <a:lnTo>
                  <a:pt x="3897372" y="3238478"/>
                </a:lnTo>
                <a:lnTo>
                  <a:pt x="3818129" y="3101852"/>
                </a:lnTo>
                <a:close/>
                <a:moveTo>
                  <a:pt x="3839561" y="3101852"/>
                </a:moveTo>
                <a:lnTo>
                  <a:pt x="3918804" y="3238478"/>
                </a:lnTo>
                <a:lnTo>
                  <a:pt x="3998047" y="3101852"/>
                </a:lnTo>
                <a:lnTo>
                  <a:pt x="3839561" y="3101852"/>
                </a:lnTo>
                <a:close/>
                <a:moveTo>
                  <a:pt x="3918803" y="3263777"/>
                </a:moveTo>
                <a:lnTo>
                  <a:pt x="3839560" y="3400403"/>
                </a:lnTo>
                <a:lnTo>
                  <a:pt x="3998046" y="3400403"/>
                </a:lnTo>
                <a:lnTo>
                  <a:pt x="3918803" y="3263777"/>
                </a:lnTo>
                <a:close/>
                <a:moveTo>
                  <a:pt x="3940235" y="3263777"/>
                </a:moveTo>
                <a:lnTo>
                  <a:pt x="4019478" y="3400403"/>
                </a:lnTo>
                <a:lnTo>
                  <a:pt x="4098721" y="3263777"/>
                </a:lnTo>
                <a:lnTo>
                  <a:pt x="3940235" y="3263777"/>
                </a:lnTo>
                <a:close/>
                <a:moveTo>
                  <a:pt x="4273707" y="3289075"/>
                </a:moveTo>
                <a:lnTo>
                  <a:pt x="4194464" y="3425701"/>
                </a:lnTo>
                <a:lnTo>
                  <a:pt x="4352950" y="3425701"/>
                </a:lnTo>
                <a:lnTo>
                  <a:pt x="4273707" y="3289075"/>
                </a:lnTo>
                <a:close/>
                <a:moveTo>
                  <a:pt x="3818128" y="3425701"/>
                </a:moveTo>
                <a:lnTo>
                  <a:pt x="3738885" y="3562327"/>
                </a:lnTo>
                <a:lnTo>
                  <a:pt x="3897371" y="3562327"/>
                </a:lnTo>
                <a:lnTo>
                  <a:pt x="3818128" y="3425701"/>
                </a:lnTo>
                <a:close/>
                <a:moveTo>
                  <a:pt x="4019477" y="3425701"/>
                </a:moveTo>
                <a:lnTo>
                  <a:pt x="4098720" y="3562327"/>
                </a:lnTo>
                <a:lnTo>
                  <a:pt x="4177963" y="3425701"/>
                </a:lnTo>
                <a:lnTo>
                  <a:pt x="4019477" y="3425701"/>
                </a:lnTo>
                <a:close/>
                <a:moveTo>
                  <a:pt x="4098721" y="3588605"/>
                </a:moveTo>
                <a:lnTo>
                  <a:pt x="4177964" y="3725231"/>
                </a:lnTo>
                <a:lnTo>
                  <a:pt x="4257207" y="3588605"/>
                </a:lnTo>
                <a:lnTo>
                  <a:pt x="4098721" y="3588605"/>
                </a:lnTo>
                <a:close/>
              </a:path>
            </a:pathLst>
          </a:custGeom>
          <a:noFill/>
          <a:ln w="3175">
            <a:solidFill>
              <a:schemeClr val="bg1">
                <a:alpha val="5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/>
          <p:cNvSpPr/>
          <p:nvPr userDrawn="1"/>
        </p:nvSpPr>
        <p:spPr>
          <a:xfrm>
            <a:off x="-1331965" y="1260414"/>
            <a:ext cx="4351392" cy="43513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80350" y="1003300"/>
            <a:ext cx="4563650" cy="5397500"/>
          </a:xfrm>
        </p:spPr>
        <p:txBody>
          <a:bodyPr>
            <a:noAutofit/>
          </a:bodyPr>
          <a:lstStyle>
            <a:lvl1pPr>
              <a:defRPr sz="2200">
                <a:gradFill>
                  <a:gsLst>
                    <a:gs pos="0">
                      <a:srgbClr val="FF9966"/>
                    </a:gs>
                    <a:gs pos="100000">
                      <a:srgbClr val="66CCFF"/>
                    </a:gs>
                  </a:gsLst>
                  <a:path path="circle">
                    <a:fillToRect l="100000" t="100000"/>
                  </a:path>
                </a:gradFill>
              </a:defRPr>
            </a:lvl1pPr>
          </a:lstStyle>
          <a:p>
            <a:pPr lvl="0"/>
            <a:r>
              <a:rPr lang="en-US" altLang="ko-KR" dirty="0"/>
              <a:t>TITLE</a:t>
            </a:r>
          </a:p>
          <a:p>
            <a:pPr lvl="0"/>
            <a:r>
              <a:rPr lang="en-US" altLang="ko-KR" dirty="0"/>
              <a:t>-</a:t>
            </a:r>
          </a:p>
          <a:p>
            <a:pPr lvl="0"/>
            <a:r>
              <a:rPr lang="en-US" altLang="ko-KR" dirty="0"/>
              <a:t>TITLE</a:t>
            </a:r>
          </a:p>
          <a:p>
            <a:pPr lvl="0"/>
            <a:r>
              <a:rPr lang="en-US" altLang="ko-KR" dirty="0"/>
              <a:t>-</a:t>
            </a:r>
          </a:p>
          <a:p>
            <a:pPr lvl="0"/>
            <a:r>
              <a:rPr lang="en-US" altLang="ko-KR" dirty="0"/>
              <a:t>TITLE</a:t>
            </a:r>
          </a:p>
          <a:p>
            <a:pPr lvl="0"/>
            <a:r>
              <a:rPr lang="en-US" altLang="ko-KR" dirty="0"/>
              <a:t>-</a:t>
            </a:r>
          </a:p>
          <a:p>
            <a:pPr lvl="0"/>
            <a:r>
              <a:rPr lang="en-US" altLang="ko-KR" dirty="0"/>
              <a:t>TITLE</a:t>
            </a:r>
          </a:p>
          <a:p>
            <a:pPr lvl="0"/>
            <a:r>
              <a:rPr lang="en-US" altLang="ko-KR" dirty="0"/>
              <a:t>-</a:t>
            </a:r>
          </a:p>
          <a:p>
            <a:pPr lvl="0"/>
            <a:r>
              <a:rPr lang="en-US" altLang="ko-KR" dirty="0"/>
              <a:t>TITLE</a:t>
            </a:r>
          </a:p>
        </p:txBody>
      </p:sp>
      <p:sp>
        <p:nvSpPr>
          <p:cNvPr id="31" name="원호 30"/>
          <p:cNvSpPr/>
          <p:nvPr userDrawn="1"/>
        </p:nvSpPr>
        <p:spPr>
          <a:xfrm rot="9000000">
            <a:off x="-1216806" y="1400449"/>
            <a:ext cx="4104848" cy="4104848"/>
          </a:xfrm>
          <a:prstGeom prst="arc">
            <a:avLst>
              <a:gd name="adj1" fmla="val 4266891"/>
              <a:gd name="adj2" fmla="val 0"/>
            </a:avLst>
          </a:prstGeom>
          <a:noFill/>
          <a:ln w="3175">
            <a:gradFill flip="none" rotWithShape="1">
              <a:gsLst>
                <a:gs pos="0">
                  <a:srgbClr val="66CCFF"/>
                </a:gs>
                <a:gs pos="100000">
                  <a:srgbClr val="FF99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/>
          </a:p>
        </p:txBody>
      </p:sp>
      <p:sp>
        <p:nvSpPr>
          <p:cNvPr id="32" name="원호 31"/>
          <p:cNvSpPr/>
          <p:nvPr userDrawn="1"/>
        </p:nvSpPr>
        <p:spPr>
          <a:xfrm rot="14234721">
            <a:off x="-1056970" y="1569676"/>
            <a:ext cx="3785164" cy="3785166"/>
          </a:xfrm>
          <a:prstGeom prst="arc">
            <a:avLst>
              <a:gd name="adj1" fmla="val 4266891"/>
              <a:gd name="adj2" fmla="val 0"/>
            </a:avLst>
          </a:prstGeom>
          <a:noFill/>
          <a:ln w="3175">
            <a:gradFill flip="none" rotWithShape="1">
              <a:gsLst>
                <a:gs pos="0">
                  <a:srgbClr val="66CCFF"/>
                </a:gs>
                <a:gs pos="100000">
                  <a:srgbClr val="FF99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grpSp>
        <p:nvGrpSpPr>
          <p:cNvPr id="42" name="그룹 41"/>
          <p:cNvGrpSpPr/>
          <p:nvPr userDrawn="1"/>
        </p:nvGrpSpPr>
        <p:grpSpPr>
          <a:xfrm rot="7200000">
            <a:off x="2250443" y="4777362"/>
            <a:ext cx="2099592" cy="1251634"/>
            <a:chOff x="14274857" y="4156141"/>
            <a:chExt cx="1617040" cy="963969"/>
          </a:xfrm>
          <a:solidFill>
            <a:schemeClr val="bg1"/>
          </a:solidFill>
        </p:grpSpPr>
        <p:sp>
          <p:nvSpPr>
            <p:cNvPr id="43" name="자유형: 도형 42"/>
            <p:cNvSpPr/>
            <p:nvPr userDrawn="1"/>
          </p:nvSpPr>
          <p:spPr>
            <a:xfrm>
              <a:off x="14927669" y="4671828"/>
              <a:ext cx="158485" cy="136626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자유형: 도형 43"/>
            <p:cNvSpPr/>
            <p:nvPr userDrawn="1"/>
          </p:nvSpPr>
          <p:spPr>
            <a:xfrm>
              <a:off x="15203348" y="4156141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자유형: 도형 44"/>
            <p:cNvSpPr/>
            <p:nvPr userDrawn="1"/>
          </p:nvSpPr>
          <p:spPr>
            <a:xfrm>
              <a:off x="15733412" y="49834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자유형: 도형 45"/>
            <p:cNvSpPr/>
            <p:nvPr userDrawn="1"/>
          </p:nvSpPr>
          <p:spPr>
            <a:xfrm>
              <a:off x="15029440" y="4396758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자유형: 도형 46"/>
            <p:cNvSpPr/>
            <p:nvPr userDrawn="1"/>
          </p:nvSpPr>
          <p:spPr>
            <a:xfrm>
              <a:off x="14642481" y="47392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자유형: 도형 47"/>
            <p:cNvSpPr/>
            <p:nvPr userDrawn="1"/>
          </p:nvSpPr>
          <p:spPr>
            <a:xfrm>
              <a:off x="15510686" y="4804992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자유형: 도형 48"/>
            <p:cNvSpPr/>
            <p:nvPr userDrawn="1"/>
          </p:nvSpPr>
          <p:spPr>
            <a:xfrm>
              <a:off x="14356143" y="4517119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자유형: 도형 49"/>
            <p:cNvSpPr/>
            <p:nvPr userDrawn="1"/>
          </p:nvSpPr>
          <p:spPr>
            <a:xfrm>
              <a:off x="15295676" y="4434267"/>
              <a:ext cx="158485" cy="136627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자유형: 도형 50"/>
            <p:cNvSpPr/>
            <p:nvPr userDrawn="1"/>
          </p:nvSpPr>
          <p:spPr>
            <a:xfrm>
              <a:off x="14274857" y="4807564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4" name="그룹 63"/>
          <p:cNvGrpSpPr/>
          <p:nvPr userDrawn="1"/>
        </p:nvGrpSpPr>
        <p:grpSpPr>
          <a:xfrm rot="18900000">
            <a:off x="-891789" y="3441298"/>
            <a:ext cx="4841507" cy="443364"/>
            <a:chOff x="5791200" y="3429000"/>
            <a:chExt cx="3383151" cy="299818"/>
          </a:xfrm>
        </p:grpSpPr>
        <p:cxnSp>
          <p:nvCxnSpPr>
            <p:cNvPr id="65" name="직선 연결선 64"/>
            <p:cNvCxnSpPr/>
            <p:nvPr/>
          </p:nvCxnSpPr>
          <p:spPr>
            <a:xfrm>
              <a:off x="5791200" y="3570332"/>
              <a:ext cx="301752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/>
            <p:cNvCxnSpPr/>
            <p:nvPr/>
          </p:nvCxnSpPr>
          <p:spPr>
            <a:xfrm>
              <a:off x="5920611" y="3429000"/>
              <a:ext cx="301752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/>
            <p:cNvCxnSpPr/>
            <p:nvPr/>
          </p:nvCxnSpPr>
          <p:spPr>
            <a:xfrm>
              <a:off x="6156831" y="3728818"/>
              <a:ext cx="301752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타원 55"/>
          <p:cNvSpPr/>
          <p:nvPr userDrawn="1"/>
        </p:nvSpPr>
        <p:spPr>
          <a:xfrm>
            <a:off x="-668390" y="1940757"/>
            <a:ext cx="3024242" cy="3024232"/>
          </a:xfrm>
          <a:prstGeom prst="ellipse">
            <a:avLst/>
          </a:prstGeom>
          <a:gradFill flip="none" rotWithShape="1">
            <a:gsLst>
              <a:gs pos="0">
                <a:srgbClr val="FF9966"/>
              </a:gs>
              <a:gs pos="100000">
                <a:srgbClr val="66CCFF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8551" y="2867450"/>
            <a:ext cx="1057275" cy="498473"/>
          </a:xfrm>
        </p:spPr>
        <p:txBody>
          <a:bodyPr lIns="0" rIns="0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INDEX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8551" y="3556491"/>
            <a:ext cx="1057275" cy="182698"/>
          </a:xfrm>
        </p:spPr>
        <p:txBody>
          <a:bodyPr lIns="0" rIns="0"/>
          <a:lstStyle>
            <a:lvl1pPr algn="dist"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/>
              <a:t>ADSTOREPOST.COM</a:t>
            </a:r>
            <a:endParaRPr lang="en-US" dirty="0"/>
          </a:p>
        </p:txBody>
      </p:sp>
      <p:cxnSp>
        <p:nvCxnSpPr>
          <p:cNvPr id="52" name="직선 연결선 51"/>
          <p:cNvCxnSpPr/>
          <p:nvPr userDrawn="1"/>
        </p:nvCxnSpPr>
        <p:spPr>
          <a:xfrm>
            <a:off x="-166040" y="3436105"/>
            <a:ext cx="2721916" cy="0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원호 72"/>
          <p:cNvSpPr/>
          <p:nvPr userDrawn="1"/>
        </p:nvSpPr>
        <p:spPr>
          <a:xfrm>
            <a:off x="-1526588" y="1066800"/>
            <a:ext cx="4724400" cy="4724400"/>
          </a:xfrm>
          <a:prstGeom prst="arc">
            <a:avLst>
              <a:gd name="adj1" fmla="val 7914672"/>
              <a:gd name="adj2" fmla="val 19927192"/>
            </a:avLst>
          </a:prstGeom>
          <a:noFill/>
          <a:ln w="3175" cap="rnd">
            <a:solidFill>
              <a:schemeClr val="bg1"/>
            </a:solidFill>
            <a:headEnd type="none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원호 73"/>
          <p:cNvSpPr/>
          <p:nvPr userDrawn="1"/>
        </p:nvSpPr>
        <p:spPr>
          <a:xfrm rot="6955062">
            <a:off x="-1848991" y="732854"/>
            <a:ext cx="5392292" cy="5392292"/>
          </a:xfrm>
          <a:prstGeom prst="arc">
            <a:avLst>
              <a:gd name="adj1" fmla="val 7914672"/>
              <a:gd name="adj2" fmla="val 19927192"/>
            </a:avLst>
          </a:prstGeom>
          <a:noFill/>
          <a:ln w="3175" cap="rnd">
            <a:solidFill>
              <a:schemeClr val="bg1"/>
            </a:solidFill>
            <a:headEnd type="none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76" name="그룹 75"/>
          <p:cNvGrpSpPr/>
          <p:nvPr userDrawn="1"/>
        </p:nvGrpSpPr>
        <p:grpSpPr>
          <a:xfrm>
            <a:off x="3240694" y="466295"/>
            <a:ext cx="1351518" cy="848328"/>
            <a:chOff x="14356143" y="4156141"/>
            <a:chExt cx="1535754" cy="963969"/>
          </a:xfrm>
          <a:solidFill>
            <a:schemeClr val="bg1"/>
          </a:solidFill>
        </p:grpSpPr>
        <p:sp>
          <p:nvSpPr>
            <p:cNvPr id="78" name="자유형: 도형 77"/>
            <p:cNvSpPr/>
            <p:nvPr userDrawn="1"/>
          </p:nvSpPr>
          <p:spPr>
            <a:xfrm>
              <a:off x="15203348" y="4156141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자유형: 도형 78"/>
            <p:cNvSpPr/>
            <p:nvPr userDrawn="1"/>
          </p:nvSpPr>
          <p:spPr>
            <a:xfrm>
              <a:off x="15733412" y="49834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0" name="자유형: 도형 79"/>
            <p:cNvSpPr/>
            <p:nvPr userDrawn="1"/>
          </p:nvSpPr>
          <p:spPr>
            <a:xfrm>
              <a:off x="15029440" y="4396758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자유형: 도형 80"/>
            <p:cNvSpPr/>
            <p:nvPr userDrawn="1"/>
          </p:nvSpPr>
          <p:spPr>
            <a:xfrm>
              <a:off x="14642481" y="47392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2" name="자유형: 도형 81"/>
            <p:cNvSpPr/>
            <p:nvPr userDrawn="1"/>
          </p:nvSpPr>
          <p:spPr>
            <a:xfrm>
              <a:off x="15510686" y="4804992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3" name="자유형: 도형 82"/>
            <p:cNvSpPr/>
            <p:nvPr userDrawn="1"/>
          </p:nvSpPr>
          <p:spPr>
            <a:xfrm>
              <a:off x="14356143" y="4517119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587360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5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자유형: 도형 81"/>
          <p:cNvSpPr/>
          <p:nvPr userDrawn="1"/>
        </p:nvSpPr>
        <p:spPr>
          <a:xfrm>
            <a:off x="2125980" y="-78858"/>
            <a:ext cx="4800600" cy="2700114"/>
          </a:xfrm>
          <a:custGeom>
            <a:avLst/>
            <a:gdLst>
              <a:gd name="connsiteX0" fmla="*/ 34197 w 8503920"/>
              <a:gd name="connsiteY0" fmla="*/ 0 h 4783060"/>
              <a:gd name="connsiteX1" fmla="*/ 1138830 w 8503920"/>
              <a:gd name="connsiteY1" fmla="*/ 0 h 4783060"/>
              <a:gd name="connsiteX2" fmla="*/ 1130038 w 8503920"/>
              <a:gd name="connsiteY2" fmla="*/ 49231 h 4783060"/>
              <a:gd name="connsiteX3" fmla="*/ 1093580 w 8503920"/>
              <a:gd name="connsiteY3" fmla="*/ 531100 h 4783060"/>
              <a:gd name="connsiteX4" fmla="*/ 4257730 w 8503920"/>
              <a:gd name="connsiteY4" fmla="*/ 3695250 h 4783060"/>
              <a:gd name="connsiteX5" fmla="*/ 7421880 w 8503920"/>
              <a:gd name="connsiteY5" fmla="*/ 531100 h 4783060"/>
              <a:gd name="connsiteX6" fmla="*/ 7385422 w 8503920"/>
              <a:gd name="connsiteY6" fmla="*/ 49231 h 4783060"/>
              <a:gd name="connsiteX7" fmla="*/ 7376631 w 8503920"/>
              <a:gd name="connsiteY7" fmla="*/ 0 h 4783060"/>
              <a:gd name="connsiteX8" fmla="*/ 8469723 w 8503920"/>
              <a:gd name="connsiteY8" fmla="*/ 0 h 4783060"/>
              <a:gd name="connsiteX9" fmla="*/ 8481968 w 8503920"/>
              <a:gd name="connsiteY9" fmla="*/ 96362 h 4783060"/>
              <a:gd name="connsiteX10" fmla="*/ 8503920 w 8503920"/>
              <a:gd name="connsiteY10" fmla="*/ 531100 h 4783060"/>
              <a:gd name="connsiteX11" fmla="*/ 4251960 w 8503920"/>
              <a:gd name="connsiteY11" fmla="*/ 4783060 h 4783060"/>
              <a:gd name="connsiteX12" fmla="*/ 0 w 8503920"/>
              <a:gd name="connsiteY12" fmla="*/ 531100 h 4783060"/>
              <a:gd name="connsiteX13" fmla="*/ 21952 w 8503920"/>
              <a:gd name="connsiteY13" fmla="*/ 96362 h 4783060"/>
              <a:gd name="connsiteX14" fmla="*/ 34197 w 8503920"/>
              <a:gd name="connsiteY14" fmla="*/ 0 h 478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503920" h="4783060">
                <a:moveTo>
                  <a:pt x="34197" y="0"/>
                </a:moveTo>
                <a:lnTo>
                  <a:pt x="1138830" y="0"/>
                </a:lnTo>
                <a:lnTo>
                  <a:pt x="1130038" y="49231"/>
                </a:lnTo>
                <a:cubicBezTo>
                  <a:pt x="1106031" y="206350"/>
                  <a:pt x="1093580" y="367271"/>
                  <a:pt x="1093580" y="531100"/>
                </a:cubicBezTo>
                <a:cubicBezTo>
                  <a:pt x="1093580" y="2278612"/>
                  <a:pt x="2510218" y="3695250"/>
                  <a:pt x="4257730" y="3695250"/>
                </a:cubicBezTo>
                <a:cubicBezTo>
                  <a:pt x="6005242" y="3695250"/>
                  <a:pt x="7421880" y="2278612"/>
                  <a:pt x="7421880" y="531100"/>
                </a:cubicBezTo>
                <a:cubicBezTo>
                  <a:pt x="7421880" y="367271"/>
                  <a:pt x="7409429" y="206350"/>
                  <a:pt x="7385422" y="49231"/>
                </a:cubicBezTo>
                <a:lnTo>
                  <a:pt x="7376631" y="0"/>
                </a:lnTo>
                <a:lnTo>
                  <a:pt x="8469723" y="0"/>
                </a:lnTo>
                <a:lnTo>
                  <a:pt x="8481968" y="96362"/>
                </a:lnTo>
                <a:cubicBezTo>
                  <a:pt x="8496484" y="239300"/>
                  <a:pt x="8503920" y="384332"/>
                  <a:pt x="8503920" y="531100"/>
                </a:cubicBezTo>
                <a:cubicBezTo>
                  <a:pt x="8503920" y="2879393"/>
                  <a:pt x="6600253" y="4783060"/>
                  <a:pt x="4251960" y="4783060"/>
                </a:cubicBezTo>
                <a:cubicBezTo>
                  <a:pt x="1903667" y="4783060"/>
                  <a:pt x="0" y="2879393"/>
                  <a:pt x="0" y="531100"/>
                </a:cubicBezTo>
                <a:cubicBezTo>
                  <a:pt x="0" y="384332"/>
                  <a:pt x="7436" y="239300"/>
                  <a:pt x="21952" y="96362"/>
                </a:cubicBezTo>
                <a:lnTo>
                  <a:pt x="34197" y="0"/>
                </a:lnTo>
                <a:close/>
              </a:path>
            </a:pathLst>
          </a:custGeom>
          <a:noFill/>
          <a:ln w="3175">
            <a:gradFill flip="none" rotWithShape="1">
              <a:gsLst>
                <a:gs pos="0">
                  <a:srgbClr val="66CCFF"/>
                </a:gs>
                <a:gs pos="100000">
                  <a:srgbClr val="FF99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자유형: 도형 79"/>
          <p:cNvSpPr/>
          <p:nvPr userDrawn="1"/>
        </p:nvSpPr>
        <p:spPr>
          <a:xfrm>
            <a:off x="137104" y="-197967"/>
            <a:ext cx="8869792" cy="4988846"/>
          </a:xfrm>
          <a:custGeom>
            <a:avLst/>
            <a:gdLst>
              <a:gd name="connsiteX0" fmla="*/ 34197 w 8503920"/>
              <a:gd name="connsiteY0" fmla="*/ 0 h 4783060"/>
              <a:gd name="connsiteX1" fmla="*/ 1138830 w 8503920"/>
              <a:gd name="connsiteY1" fmla="*/ 0 h 4783060"/>
              <a:gd name="connsiteX2" fmla="*/ 1130038 w 8503920"/>
              <a:gd name="connsiteY2" fmla="*/ 49231 h 4783060"/>
              <a:gd name="connsiteX3" fmla="*/ 1093580 w 8503920"/>
              <a:gd name="connsiteY3" fmla="*/ 531100 h 4783060"/>
              <a:gd name="connsiteX4" fmla="*/ 4257730 w 8503920"/>
              <a:gd name="connsiteY4" fmla="*/ 3695250 h 4783060"/>
              <a:gd name="connsiteX5" fmla="*/ 7421880 w 8503920"/>
              <a:gd name="connsiteY5" fmla="*/ 531100 h 4783060"/>
              <a:gd name="connsiteX6" fmla="*/ 7385422 w 8503920"/>
              <a:gd name="connsiteY6" fmla="*/ 49231 h 4783060"/>
              <a:gd name="connsiteX7" fmla="*/ 7376631 w 8503920"/>
              <a:gd name="connsiteY7" fmla="*/ 0 h 4783060"/>
              <a:gd name="connsiteX8" fmla="*/ 8469723 w 8503920"/>
              <a:gd name="connsiteY8" fmla="*/ 0 h 4783060"/>
              <a:gd name="connsiteX9" fmla="*/ 8481968 w 8503920"/>
              <a:gd name="connsiteY9" fmla="*/ 96362 h 4783060"/>
              <a:gd name="connsiteX10" fmla="*/ 8503920 w 8503920"/>
              <a:gd name="connsiteY10" fmla="*/ 531100 h 4783060"/>
              <a:gd name="connsiteX11" fmla="*/ 4251960 w 8503920"/>
              <a:gd name="connsiteY11" fmla="*/ 4783060 h 4783060"/>
              <a:gd name="connsiteX12" fmla="*/ 0 w 8503920"/>
              <a:gd name="connsiteY12" fmla="*/ 531100 h 4783060"/>
              <a:gd name="connsiteX13" fmla="*/ 21952 w 8503920"/>
              <a:gd name="connsiteY13" fmla="*/ 96362 h 4783060"/>
              <a:gd name="connsiteX14" fmla="*/ 34197 w 8503920"/>
              <a:gd name="connsiteY14" fmla="*/ 0 h 478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503920" h="4783060">
                <a:moveTo>
                  <a:pt x="34197" y="0"/>
                </a:moveTo>
                <a:lnTo>
                  <a:pt x="1138830" y="0"/>
                </a:lnTo>
                <a:lnTo>
                  <a:pt x="1130038" y="49231"/>
                </a:lnTo>
                <a:cubicBezTo>
                  <a:pt x="1106031" y="206350"/>
                  <a:pt x="1093580" y="367271"/>
                  <a:pt x="1093580" y="531100"/>
                </a:cubicBezTo>
                <a:cubicBezTo>
                  <a:pt x="1093580" y="2278612"/>
                  <a:pt x="2510218" y="3695250"/>
                  <a:pt x="4257730" y="3695250"/>
                </a:cubicBezTo>
                <a:cubicBezTo>
                  <a:pt x="6005242" y="3695250"/>
                  <a:pt x="7421880" y="2278612"/>
                  <a:pt x="7421880" y="531100"/>
                </a:cubicBezTo>
                <a:cubicBezTo>
                  <a:pt x="7421880" y="367271"/>
                  <a:pt x="7409429" y="206350"/>
                  <a:pt x="7385422" y="49231"/>
                </a:cubicBezTo>
                <a:lnTo>
                  <a:pt x="7376631" y="0"/>
                </a:lnTo>
                <a:lnTo>
                  <a:pt x="8469723" y="0"/>
                </a:lnTo>
                <a:lnTo>
                  <a:pt x="8481968" y="96362"/>
                </a:lnTo>
                <a:cubicBezTo>
                  <a:pt x="8496484" y="239300"/>
                  <a:pt x="8503920" y="384332"/>
                  <a:pt x="8503920" y="531100"/>
                </a:cubicBezTo>
                <a:cubicBezTo>
                  <a:pt x="8503920" y="2879393"/>
                  <a:pt x="6600253" y="4783060"/>
                  <a:pt x="4251960" y="4783060"/>
                </a:cubicBezTo>
                <a:cubicBezTo>
                  <a:pt x="1903667" y="4783060"/>
                  <a:pt x="0" y="2879393"/>
                  <a:pt x="0" y="531100"/>
                </a:cubicBezTo>
                <a:cubicBezTo>
                  <a:pt x="0" y="384332"/>
                  <a:pt x="7436" y="239300"/>
                  <a:pt x="21952" y="96362"/>
                </a:cubicBezTo>
                <a:lnTo>
                  <a:pt x="34197" y="0"/>
                </a:lnTo>
                <a:close/>
              </a:path>
            </a:pathLst>
          </a:custGeom>
          <a:noFill/>
          <a:ln w="3175">
            <a:gradFill flip="none" rotWithShape="1">
              <a:gsLst>
                <a:gs pos="0">
                  <a:srgbClr val="66CCFF"/>
                </a:gs>
                <a:gs pos="100000">
                  <a:srgbClr val="FF99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 userDrawn="1"/>
        </p:nvSpPr>
        <p:spPr>
          <a:xfrm>
            <a:off x="0" y="1075580"/>
            <a:ext cx="9144000" cy="5346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: 도형 6"/>
          <p:cNvSpPr/>
          <p:nvPr userDrawn="1"/>
        </p:nvSpPr>
        <p:spPr>
          <a:xfrm rot="5400000">
            <a:off x="4094328" y="53181"/>
            <a:ext cx="955838" cy="955838"/>
          </a:xfrm>
          <a:custGeom>
            <a:avLst/>
            <a:gdLst>
              <a:gd name="connsiteX0" fmla="*/ 2383692 w 4767384"/>
              <a:gd name="connsiteY0" fmla="*/ 0 h 4767384"/>
              <a:gd name="connsiteX1" fmla="*/ 4767384 w 4767384"/>
              <a:gd name="connsiteY1" fmla="*/ 2383692 h 4767384"/>
              <a:gd name="connsiteX2" fmla="*/ 2383692 w 4767384"/>
              <a:gd name="connsiteY2" fmla="*/ 4767384 h 4767384"/>
              <a:gd name="connsiteX3" fmla="*/ 0 w 4767384"/>
              <a:gd name="connsiteY3" fmla="*/ 2383692 h 4767384"/>
              <a:gd name="connsiteX4" fmla="*/ 2383692 w 4767384"/>
              <a:gd name="connsiteY4" fmla="*/ 0 h 4767384"/>
              <a:gd name="connsiteX5" fmla="*/ 379061 w 4767384"/>
              <a:gd name="connsiteY5" fmla="*/ 1630598 h 4767384"/>
              <a:gd name="connsiteX6" fmla="*/ 379061 w 4767384"/>
              <a:gd name="connsiteY6" fmla="*/ 1789084 h 4767384"/>
              <a:gd name="connsiteX7" fmla="*/ 515687 w 4767384"/>
              <a:gd name="connsiteY7" fmla="*/ 1709841 h 4767384"/>
              <a:gd name="connsiteX8" fmla="*/ 379061 w 4767384"/>
              <a:gd name="connsiteY8" fmla="*/ 1630598 h 4767384"/>
              <a:gd name="connsiteX9" fmla="*/ 702910 w 4767384"/>
              <a:gd name="connsiteY9" fmla="*/ 1630599 h 4767384"/>
              <a:gd name="connsiteX10" fmla="*/ 702910 w 4767384"/>
              <a:gd name="connsiteY10" fmla="*/ 1789085 h 4767384"/>
              <a:gd name="connsiteX11" fmla="*/ 839536 w 4767384"/>
              <a:gd name="connsiteY11" fmla="*/ 1709842 h 4767384"/>
              <a:gd name="connsiteX12" fmla="*/ 702910 w 4767384"/>
              <a:gd name="connsiteY12" fmla="*/ 1630599 h 4767384"/>
              <a:gd name="connsiteX13" fmla="*/ 865812 w 4767384"/>
              <a:gd name="connsiteY13" fmla="*/ 1731272 h 4767384"/>
              <a:gd name="connsiteX14" fmla="*/ 865812 w 4767384"/>
              <a:gd name="connsiteY14" fmla="*/ 1889758 h 4767384"/>
              <a:gd name="connsiteX15" fmla="*/ 1002438 w 4767384"/>
              <a:gd name="connsiteY15" fmla="*/ 1810515 h 4767384"/>
              <a:gd name="connsiteX16" fmla="*/ 865812 w 4767384"/>
              <a:gd name="connsiteY16" fmla="*/ 1731272 h 4767384"/>
              <a:gd name="connsiteX17" fmla="*/ 839536 w 4767384"/>
              <a:gd name="connsiteY17" fmla="*/ 1731274 h 4767384"/>
              <a:gd name="connsiteX18" fmla="*/ 702910 w 4767384"/>
              <a:gd name="connsiteY18" fmla="*/ 1810517 h 4767384"/>
              <a:gd name="connsiteX19" fmla="*/ 839536 w 4767384"/>
              <a:gd name="connsiteY19" fmla="*/ 1889760 h 4767384"/>
              <a:gd name="connsiteX20" fmla="*/ 839536 w 4767384"/>
              <a:gd name="connsiteY20" fmla="*/ 1731274 h 4767384"/>
              <a:gd name="connsiteX21" fmla="*/ 540985 w 4767384"/>
              <a:gd name="connsiteY21" fmla="*/ 1731273 h 4767384"/>
              <a:gd name="connsiteX22" fmla="*/ 540985 w 4767384"/>
              <a:gd name="connsiteY22" fmla="*/ 1889759 h 4767384"/>
              <a:gd name="connsiteX23" fmla="*/ 677611 w 4767384"/>
              <a:gd name="connsiteY23" fmla="*/ 1810516 h 4767384"/>
              <a:gd name="connsiteX24" fmla="*/ 540985 w 4767384"/>
              <a:gd name="connsiteY24" fmla="*/ 1731273 h 4767384"/>
              <a:gd name="connsiteX25" fmla="*/ 677611 w 4767384"/>
              <a:gd name="connsiteY25" fmla="*/ 1831948 h 4767384"/>
              <a:gd name="connsiteX26" fmla="*/ 540985 w 4767384"/>
              <a:gd name="connsiteY26" fmla="*/ 1911191 h 4767384"/>
              <a:gd name="connsiteX27" fmla="*/ 677611 w 4767384"/>
              <a:gd name="connsiteY27" fmla="*/ 1990434 h 4767384"/>
              <a:gd name="connsiteX28" fmla="*/ 677611 w 4767384"/>
              <a:gd name="connsiteY28" fmla="*/ 1831948 h 4767384"/>
              <a:gd name="connsiteX29" fmla="*/ 515687 w 4767384"/>
              <a:gd name="connsiteY29" fmla="*/ 1911190 h 4767384"/>
              <a:gd name="connsiteX30" fmla="*/ 379061 w 4767384"/>
              <a:gd name="connsiteY30" fmla="*/ 1990433 h 4767384"/>
              <a:gd name="connsiteX31" fmla="*/ 515687 w 4767384"/>
              <a:gd name="connsiteY31" fmla="*/ 2069676 h 4767384"/>
              <a:gd name="connsiteX32" fmla="*/ 515687 w 4767384"/>
              <a:gd name="connsiteY32" fmla="*/ 1911190 h 4767384"/>
              <a:gd name="connsiteX33" fmla="*/ 352783 w 4767384"/>
              <a:gd name="connsiteY33" fmla="*/ 1990434 h 4767384"/>
              <a:gd name="connsiteX34" fmla="*/ 216157 w 4767384"/>
              <a:gd name="connsiteY34" fmla="*/ 2069677 h 4767384"/>
              <a:gd name="connsiteX35" fmla="*/ 352783 w 4767384"/>
              <a:gd name="connsiteY35" fmla="*/ 2148920 h 4767384"/>
              <a:gd name="connsiteX36" fmla="*/ 352783 w 4767384"/>
              <a:gd name="connsiteY36" fmla="*/ 1990434 h 4767384"/>
              <a:gd name="connsiteX37" fmla="*/ 515687 w 4767384"/>
              <a:gd name="connsiteY37" fmla="*/ 2086177 h 4767384"/>
              <a:gd name="connsiteX38" fmla="*/ 515687 w 4767384"/>
              <a:gd name="connsiteY38" fmla="*/ 2244663 h 4767384"/>
              <a:gd name="connsiteX39" fmla="*/ 652313 w 4767384"/>
              <a:gd name="connsiteY39" fmla="*/ 2165420 h 4767384"/>
              <a:gd name="connsiteX40" fmla="*/ 515687 w 4767384"/>
              <a:gd name="connsiteY40" fmla="*/ 2086177 h 4767384"/>
              <a:gd name="connsiteX41" fmla="*/ 3918802 w 4767384"/>
              <a:gd name="connsiteY41" fmla="*/ 2938950 h 4767384"/>
              <a:gd name="connsiteX42" fmla="*/ 3839559 w 4767384"/>
              <a:gd name="connsiteY42" fmla="*/ 3075576 h 4767384"/>
              <a:gd name="connsiteX43" fmla="*/ 3998045 w 4767384"/>
              <a:gd name="connsiteY43" fmla="*/ 3075576 h 4767384"/>
              <a:gd name="connsiteX44" fmla="*/ 3918802 w 4767384"/>
              <a:gd name="connsiteY44" fmla="*/ 2938950 h 4767384"/>
              <a:gd name="connsiteX45" fmla="*/ 3818129 w 4767384"/>
              <a:gd name="connsiteY45" fmla="*/ 3101852 h 4767384"/>
              <a:gd name="connsiteX46" fmla="*/ 3738886 w 4767384"/>
              <a:gd name="connsiteY46" fmla="*/ 3238478 h 4767384"/>
              <a:gd name="connsiteX47" fmla="*/ 3897372 w 4767384"/>
              <a:gd name="connsiteY47" fmla="*/ 3238478 h 4767384"/>
              <a:gd name="connsiteX48" fmla="*/ 3818129 w 4767384"/>
              <a:gd name="connsiteY48" fmla="*/ 3101852 h 4767384"/>
              <a:gd name="connsiteX49" fmla="*/ 3839561 w 4767384"/>
              <a:gd name="connsiteY49" fmla="*/ 3101852 h 4767384"/>
              <a:gd name="connsiteX50" fmla="*/ 3918804 w 4767384"/>
              <a:gd name="connsiteY50" fmla="*/ 3238478 h 4767384"/>
              <a:gd name="connsiteX51" fmla="*/ 3998047 w 4767384"/>
              <a:gd name="connsiteY51" fmla="*/ 3101852 h 4767384"/>
              <a:gd name="connsiteX52" fmla="*/ 3839561 w 4767384"/>
              <a:gd name="connsiteY52" fmla="*/ 3101852 h 4767384"/>
              <a:gd name="connsiteX53" fmla="*/ 3918803 w 4767384"/>
              <a:gd name="connsiteY53" fmla="*/ 3263777 h 4767384"/>
              <a:gd name="connsiteX54" fmla="*/ 3839560 w 4767384"/>
              <a:gd name="connsiteY54" fmla="*/ 3400403 h 4767384"/>
              <a:gd name="connsiteX55" fmla="*/ 3998046 w 4767384"/>
              <a:gd name="connsiteY55" fmla="*/ 3400403 h 4767384"/>
              <a:gd name="connsiteX56" fmla="*/ 3918803 w 4767384"/>
              <a:gd name="connsiteY56" fmla="*/ 3263777 h 4767384"/>
              <a:gd name="connsiteX57" fmla="*/ 3940235 w 4767384"/>
              <a:gd name="connsiteY57" fmla="*/ 3263777 h 4767384"/>
              <a:gd name="connsiteX58" fmla="*/ 4019478 w 4767384"/>
              <a:gd name="connsiteY58" fmla="*/ 3400403 h 4767384"/>
              <a:gd name="connsiteX59" fmla="*/ 4098721 w 4767384"/>
              <a:gd name="connsiteY59" fmla="*/ 3263777 h 4767384"/>
              <a:gd name="connsiteX60" fmla="*/ 3940235 w 4767384"/>
              <a:gd name="connsiteY60" fmla="*/ 3263777 h 4767384"/>
              <a:gd name="connsiteX61" fmla="*/ 4273707 w 4767384"/>
              <a:gd name="connsiteY61" fmla="*/ 3289075 h 4767384"/>
              <a:gd name="connsiteX62" fmla="*/ 4194464 w 4767384"/>
              <a:gd name="connsiteY62" fmla="*/ 3425701 h 4767384"/>
              <a:gd name="connsiteX63" fmla="*/ 4352950 w 4767384"/>
              <a:gd name="connsiteY63" fmla="*/ 3425701 h 4767384"/>
              <a:gd name="connsiteX64" fmla="*/ 4273707 w 4767384"/>
              <a:gd name="connsiteY64" fmla="*/ 3289075 h 4767384"/>
              <a:gd name="connsiteX65" fmla="*/ 3818128 w 4767384"/>
              <a:gd name="connsiteY65" fmla="*/ 3425701 h 4767384"/>
              <a:gd name="connsiteX66" fmla="*/ 3738885 w 4767384"/>
              <a:gd name="connsiteY66" fmla="*/ 3562327 h 4767384"/>
              <a:gd name="connsiteX67" fmla="*/ 3897371 w 4767384"/>
              <a:gd name="connsiteY67" fmla="*/ 3562327 h 4767384"/>
              <a:gd name="connsiteX68" fmla="*/ 3818128 w 4767384"/>
              <a:gd name="connsiteY68" fmla="*/ 3425701 h 4767384"/>
              <a:gd name="connsiteX69" fmla="*/ 4019477 w 4767384"/>
              <a:gd name="connsiteY69" fmla="*/ 3425701 h 4767384"/>
              <a:gd name="connsiteX70" fmla="*/ 4098720 w 4767384"/>
              <a:gd name="connsiteY70" fmla="*/ 3562327 h 4767384"/>
              <a:gd name="connsiteX71" fmla="*/ 4177963 w 4767384"/>
              <a:gd name="connsiteY71" fmla="*/ 3425701 h 4767384"/>
              <a:gd name="connsiteX72" fmla="*/ 4019477 w 4767384"/>
              <a:gd name="connsiteY72" fmla="*/ 3425701 h 4767384"/>
              <a:gd name="connsiteX73" fmla="*/ 4098721 w 4767384"/>
              <a:gd name="connsiteY73" fmla="*/ 3588605 h 4767384"/>
              <a:gd name="connsiteX74" fmla="*/ 4177964 w 4767384"/>
              <a:gd name="connsiteY74" fmla="*/ 3725231 h 4767384"/>
              <a:gd name="connsiteX75" fmla="*/ 4257207 w 4767384"/>
              <a:gd name="connsiteY75" fmla="*/ 3588605 h 4767384"/>
              <a:gd name="connsiteX76" fmla="*/ 4098721 w 4767384"/>
              <a:gd name="connsiteY76" fmla="*/ 3588605 h 476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4767384" h="4767384">
                <a:moveTo>
                  <a:pt x="2383692" y="0"/>
                </a:moveTo>
                <a:cubicBezTo>
                  <a:pt x="3700169" y="0"/>
                  <a:pt x="4767384" y="1067215"/>
                  <a:pt x="4767384" y="2383692"/>
                </a:cubicBezTo>
                <a:cubicBezTo>
                  <a:pt x="4767384" y="3700169"/>
                  <a:pt x="3700169" y="4767384"/>
                  <a:pt x="2383692" y="4767384"/>
                </a:cubicBezTo>
                <a:cubicBezTo>
                  <a:pt x="1067215" y="4767384"/>
                  <a:pt x="0" y="3700169"/>
                  <a:pt x="0" y="2383692"/>
                </a:cubicBezTo>
                <a:cubicBezTo>
                  <a:pt x="0" y="1067215"/>
                  <a:pt x="1067215" y="0"/>
                  <a:pt x="2383692" y="0"/>
                </a:cubicBezTo>
                <a:close/>
                <a:moveTo>
                  <a:pt x="379061" y="1630598"/>
                </a:moveTo>
                <a:lnTo>
                  <a:pt x="379061" y="1789084"/>
                </a:lnTo>
                <a:lnTo>
                  <a:pt x="515687" y="1709841"/>
                </a:lnTo>
                <a:lnTo>
                  <a:pt x="379061" y="1630598"/>
                </a:lnTo>
                <a:close/>
                <a:moveTo>
                  <a:pt x="702910" y="1630599"/>
                </a:moveTo>
                <a:lnTo>
                  <a:pt x="702910" y="1789085"/>
                </a:lnTo>
                <a:lnTo>
                  <a:pt x="839536" y="1709842"/>
                </a:lnTo>
                <a:lnTo>
                  <a:pt x="702910" y="1630599"/>
                </a:lnTo>
                <a:close/>
                <a:moveTo>
                  <a:pt x="865812" y="1731272"/>
                </a:moveTo>
                <a:lnTo>
                  <a:pt x="865812" y="1889758"/>
                </a:lnTo>
                <a:lnTo>
                  <a:pt x="1002438" y="1810515"/>
                </a:lnTo>
                <a:lnTo>
                  <a:pt x="865812" y="1731272"/>
                </a:lnTo>
                <a:close/>
                <a:moveTo>
                  <a:pt x="839536" y="1731274"/>
                </a:moveTo>
                <a:lnTo>
                  <a:pt x="702910" y="1810517"/>
                </a:lnTo>
                <a:lnTo>
                  <a:pt x="839536" y="1889760"/>
                </a:lnTo>
                <a:lnTo>
                  <a:pt x="839536" y="1731274"/>
                </a:lnTo>
                <a:close/>
                <a:moveTo>
                  <a:pt x="540985" y="1731273"/>
                </a:moveTo>
                <a:lnTo>
                  <a:pt x="540985" y="1889759"/>
                </a:lnTo>
                <a:lnTo>
                  <a:pt x="677611" y="1810516"/>
                </a:lnTo>
                <a:lnTo>
                  <a:pt x="540985" y="1731273"/>
                </a:lnTo>
                <a:close/>
                <a:moveTo>
                  <a:pt x="677611" y="1831948"/>
                </a:moveTo>
                <a:lnTo>
                  <a:pt x="540985" y="1911191"/>
                </a:lnTo>
                <a:lnTo>
                  <a:pt x="677611" y="1990434"/>
                </a:lnTo>
                <a:lnTo>
                  <a:pt x="677611" y="1831948"/>
                </a:lnTo>
                <a:close/>
                <a:moveTo>
                  <a:pt x="515687" y="1911190"/>
                </a:moveTo>
                <a:lnTo>
                  <a:pt x="379061" y="1990433"/>
                </a:lnTo>
                <a:lnTo>
                  <a:pt x="515687" y="2069676"/>
                </a:lnTo>
                <a:lnTo>
                  <a:pt x="515687" y="1911190"/>
                </a:lnTo>
                <a:close/>
                <a:moveTo>
                  <a:pt x="352783" y="1990434"/>
                </a:moveTo>
                <a:lnTo>
                  <a:pt x="216157" y="2069677"/>
                </a:lnTo>
                <a:lnTo>
                  <a:pt x="352783" y="2148920"/>
                </a:lnTo>
                <a:lnTo>
                  <a:pt x="352783" y="1990434"/>
                </a:lnTo>
                <a:close/>
                <a:moveTo>
                  <a:pt x="515687" y="2086177"/>
                </a:moveTo>
                <a:lnTo>
                  <a:pt x="515687" y="2244663"/>
                </a:lnTo>
                <a:lnTo>
                  <a:pt x="652313" y="2165420"/>
                </a:lnTo>
                <a:lnTo>
                  <a:pt x="515687" y="2086177"/>
                </a:lnTo>
                <a:close/>
                <a:moveTo>
                  <a:pt x="3918802" y="2938950"/>
                </a:moveTo>
                <a:lnTo>
                  <a:pt x="3839559" y="3075576"/>
                </a:lnTo>
                <a:lnTo>
                  <a:pt x="3998045" y="3075576"/>
                </a:lnTo>
                <a:lnTo>
                  <a:pt x="3918802" y="2938950"/>
                </a:lnTo>
                <a:close/>
                <a:moveTo>
                  <a:pt x="3818129" y="3101852"/>
                </a:moveTo>
                <a:lnTo>
                  <a:pt x="3738886" y="3238478"/>
                </a:lnTo>
                <a:lnTo>
                  <a:pt x="3897372" y="3238478"/>
                </a:lnTo>
                <a:lnTo>
                  <a:pt x="3818129" y="3101852"/>
                </a:lnTo>
                <a:close/>
                <a:moveTo>
                  <a:pt x="3839561" y="3101852"/>
                </a:moveTo>
                <a:lnTo>
                  <a:pt x="3918804" y="3238478"/>
                </a:lnTo>
                <a:lnTo>
                  <a:pt x="3998047" y="3101852"/>
                </a:lnTo>
                <a:lnTo>
                  <a:pt x="3839561" y="3101852"/>
                </a:lnTo>
                <a:close/>
                <a:moveTo>
                  <a:pt x="3918803" y="3263777"/>
                </a:moveTo>
                <a:lnTo>
                  <a:pt x="3839560" y="3400403"/>
                </a:lnTo>
                <a:lnTo>
                  <a:pt x="3998046" y="3400403"/>
                </a:lnTo>
                <a:lnTo>
                  <a:pt x="3918803" y="3263777"/>
                </a:lnTo>
                <a:close/>
                <a:moveTo>
                  <a:pt x="3940235" y="3263777"/>
                </a:moveTo>
                <a:lnTo>
                  <a:pt x="4019478" y="3400403"/>
                </a:lnTo>
                <a:lnTo>
                  <a:pt x="4098721" y="3263777"/>
                </a:lnTo>
                <a:lnTo>
                  <a:pt x="3940235" y="3263777"/>
                </a:lnTo>
                <a:close/>
                <a:moveTo>
                  <a:pt x="4273707" y="3289075"/>
                </a:moveTo>
                <a:lnTo>
                  <a:pt x="4194464" y="3425701"/>
                </a:lnTo>
                <a:lnTo>
                  <a:pt x="4352950" y="3425701"/>
                </a:lnTo>
                <a:lnTo>
                  <a:pt x="4273707" y="3289075"/>
                </a:lnTo>
                <a:close/>
                <a:moveTo>
                  <a:pt x="3818128" y="3425701"/>
                </a:moveTo>
                <a:lnTo>
                  <a:pt x="3738885" y="3562327"/>
                </a:lnTo>
                <a:lnTo>
                  <a:pt x="3897371" y="3562327"/>
                </a:lnTo>
                <a:lnTo>
                  <a:pt x="3818128" y="3425701"/>
                </a:lnTo>
                <a:close/>
                <a:moveTo>
                  <a:pt x="4019477" y="3425701"/>
                </a:moveTo>
                <a:lnTo>
                  <a:pt x="4098720" y="3562327"/>
                </a:lnTo>
                <a:lnTo>
                  <a:pt x="4177963" y="3425701"/>
                </a:lnTo>
                <a:lnTo>
                  <a:pt x="4019477" y="3425701"/>
                </a:lnTo>
                <a:close/>
                <a:moveTo>
                  <a:pt x="4098721" y="3588605"/>
                </a:moveTo>
                <a:lnTo>
                  <a:pt x="4177964" y="3725231"/>
                </a:lnTo>
                <a:lnTo>
                  <a:pt x="4257207" y="3588605"/>
                </a:lnTo>
                <a:lnTo>
                  <a:pt x="4098721" y="3588605"/>
                </a:lnTo>
                <a:close/>
              </a:path>
            </a:pathLst>
          </a:custGeom>
          <a:noFill/>
          <a:ln w="3175">
            <a:gradFill flip="none" rotWithShape="1">
              <a:gsLst>
                <a:gs pos="0">
                  <a:srgbClr val="66CCFF">
                    <a:alpha val="77000"/>
                  </a:srgbClr>
                </a:gs>
                <a:gs pos="100000">
                  <a:srgbClr val="FF9966">
                    <a:alpha val="37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/>
          </a:p>
        </p:txBody>
      </p:sp>
      <p:sp>
        <p:nvSpPr>
          <p:cNvPr id="8" name="타원 7"/>
          <p:cNvSpPr/>
          <p:nvPr userDrawn="1"/>
        </p:nvSpPr>
        <p:spPr>
          <a:xfrm>
            <a:off x="4159954" y="117909"/>
            <a:ext cx="826384" cy="826382"/>
          </a:xfrm>
          <a:prstGeom prst="ellipse">
            <a:avLst/>
          </a:prstGeom>
          <a:gradFill flip="none" rotWithShape="1">
            <a:gsLst>
              <a:gs pos="0">
                <a:srgbClr val="FF9966"/>
              </a:gs>
              <a:gs pos="100000">
                <a:srgbClr val="66CCFF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원호 36"/>
          <p:cNvSpPr/>
          <p:nvPr userDrawn="1"/>
        </p:nvSpPr>
        <p:spPr>
          <a:xfrm rot="9000000">
            <a:off x="4191335" y="152804"/>
            <a:ext cx="761330" cy="761330"/>
          </a:xfrm>
          <a:prstGeom prst="arc">
            <a:avLst>
              <a:gd name="adj1" fmla="val 4266891"/>
              <a:gd name="adj2" fmla="val 0"/>
            </a:avLst>
          </a:prstGeom>
          <a:noFill/>
          <a:ln w="3175" cap="rnd">
            <a:solidFill>
              <a:schemeClr val="bg1">
                <a:lumMod val="95000"/>
              </a:schemeClr>
            </a:solidFill>
            <a:head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원호 63"/>
          <p:cNvSpPr/>
          <p:nvPr userDrawn="1"/>
        </p:nvSpPr>
        <p:spPr>
          <a:xfrm rot="14234721">
            <a:off x="4220980" y="183776"/>
            <a:ext cx="702038" cy="702038"/>
          </a:xfrm>
          <a:prstGeom prst="arc">
            <a:avLst>
              <a:gd name="adj1" fmla="val 4266891"/>
              <a:gd name="adj2" fmla="val 0"/>
            </a:avLst>
          </a:prstGeom>
          <a:noFill/>
          <a:ln w="3175" cap="rnd">
            <a:solidFill>
              <a:schemeClr val="bg1">
                <a:lumMod val="95000"/>
              </a:schemeClr>
            </a:solidFill>
            <a:head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628650" y="368420"/>
            <a:ext cx="3288141" cy="355480"/>
          </a:xfrm>
          <a:solidFill>
            <a:schemeClr val="bg1"/>
          </a:solidFill>
        </p:spPr>
        <p:txBody>
          <a:bodyPr lIns="0" tIns="0" rIns="0" bIns="0">
            <a:normAutofit/>
          </a:bodyPr>
          <a:lstStyle>
            <a:lvl1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1200" kern="1200" spc="60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PT TEMPLATE TYPE1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1546860" y="2207907"/>
            <a:ext cx="6050280" cy="3081948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5920796" y="6583987"/>
            <a:ext cx="3086100" cy="161926"/>
          </a:xfrm>
        </p:spPr>
        <p:txBody>
          <a:bodyPr/>
          <a:lstStyle>
            <a:lvl1pPr algn="dist">
              <a:defRPr sz="800"/>
            </a:lvl1pPr>
          </a:lstStyle>
          <a:p>
            <a:r>
              <a:rPr lang="en-US" altLang="ko-KR" dirty="0"/>
              <a:t>ADSTOREPOST.COM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137104" y="6583987"/>
            <a:ext cx="247650" cy="161926"/>
          </a:xfrm>
        </p:spPr>
        <p:txBody>
          <a:bodyPr/>
          <a:lstStyle/>
          <a:p>
            <a:fld id="{AF9F9314-92F9-42C0-9DE6-CD430EC8C18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40" name="타원 39"/>
          <p:cNvSpPr/>
          <p:nvPr userDrawn="1"/>
        </p:nvSpPr>
        <p:spPr>
          <a:xfrm>
            <a:off x="3837417" y="-259119"/>
            <a:ext cx="1469166" cy="146916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4" name="그룹 53"/>
          <p:cNvGrpSpPr/>
          <p:nvPr userDrawn="1"/>
        </p:nvGrpSpPr>
        <p:grpSpPr>
          <a:xfrm rot="16200000">
            <a:off x="3855056" y="403186"/>
            <a:ext cx="480032" cy="144556"/>
            <a:chOff x="8847940" y="2624117"/>
            <a:chExt cx="1973403" cy="594268"/>
          </a:xfrm>
          <a:gradFill>
            <a:gsLst>
              <a:gs pos="0">
                <a:srgbClr val="FF9966"/>
              </a:gs>
              <a:gs pos="100000">
                <a:srgbClr val="66CCFF"/>
              </a:gs>
            </a:gsLst>
            <a:path path="circle">
              <a:fillToRect r="100000" b="100000"/>
            </a:path>
          </a:gradFill>
        </p:grpSpPr>
        <p:sp>
          <p:nvSpPr>
            <p:cNvPr id="21" name="자유형: 도형 20"/>
            <p:cNvSpPr/>
            <p:nvPr userDrawn="1"/>
          </p:nvSpPr>
          <p:spPr>
            <a:xfrm>
              <a:off x="10432891" y="3059899"/>
              <a:ext cx="136626" cy="158486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자유형: 도형 21"/>
            <p:cNvSpPr/>
            <p:nvPr userDrawn="1"/>
          </p:nvSpPr>
          <p:spPr>
            <a:xfrm>
              <a:off x="9944414" y="2624117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자유형: 도형 22"/>
            <p:cNvSpPr/>
            <p:nvPr userDrawn="1"/>
          </p:nvSpPr>
          <p:spPr>
            <a:xfrm>
              <a:off x="10684719" y="2888133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자유형: 도형 23"/>
            <p:cNvSpPr/>
            <p:nvPr userDrawn="1"/>
          </p:nvSpPr>
          <p:spPr>
            <a:xfrm>
              <a:off x="8847940" y="2948980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자유형: 도형 24"/>
            <p:cNvSpPr/>
            <p:nvPr userDrawn="1"/>
          </p:nvSpPr>
          <p:spPr>
            <a:xfrm>
              <a:off x="10427008" y="2624120"/>
              <a:ext cx="136624" cy="158487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자유형: 도형 25"/>
            <p:cNvSpPr/>
            <p:nvPr userDrawn="1"/>
          </p:nvSpPr>
          <p:spPr>
            <a:xfrm>
              <a:off x="9813364" y="2865379"/>
              <a:ext cx="136626" cy="158486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자유형: 도형 26"/>
            <p:cNvSpPr/>
            <p:nvPr userDrawn="1"/>
          </p:nvSpPr>
          <p:spPr>
            <a:xfrm>
              <a:off x="9284983" y="3021366"/>
              <a:ext cx="136624" cy="158484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자유형: 도형 28"/>
            <p:cNvSpPr/>
            <p:nvPr userDrawn="1"/>
          </p:nvSpPr>
          <p:spPr>
            <a:xfrm>
              <a:off x="10427008" y="2816361"/>
              <a:ext cx="136624" cy="158483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3" name="그룹 52"/>
          <p:cNvGrpSpPr/>
          <p:nvPr userDrawn="1"/>
        </p:nvGrpSpPr>
        <p:grpSpPr>
          <a:xfrm rot="7200000">
            <a:off x="4787868" y="722275"/>
            <a:ext cx="388117" cy="231369"/>
            <a:chOff x="14274857" y="4156141"/>
            <a:chExt cx="1617040" cy="963969"/>
          </a:xfrm>
          <a:gradFill>
            <a:gsLst>
              <a:gs pos="0">
                <a:srgbClr val="FF9966"/>
              </a:gs>
              <a:gs pos="100000">
                <a:srgbClr val="66CCFF"/>
              </a:gs>
            </a:gsLst>
            <a:path path="circle">
              <a:fillToRect r="100000" b="100000"/>
            </a:path>
          </a:gradFill>
        </p:grpSpPr>
        <p:sp>
          <p:nvSpPr>
            <p:cNvPr id="42" name="자유형: 도형 41"/>
            <p:cNvSpPr/>
            <p:nvPr userDrawn="1"/>
          </p:nvSpPr>
          <p:spPr>
            <a:xfrm>
              <a:off x="14927669" y="4671828"/>
              <a:ext cx="158485" cy="136626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자유형: 도형 42"/>
            <p:cNvSpPr/>
            <p:nvPr userDrawn="1"/>
          </p:nvSpPr>
          <p:spPr>
            <a:xfrm>
              <a:off x="15203348" y="4156141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자유형: 도형 43"/>
            <p:cNvSpPr/>
            <p:nvPr userDrawn="1"/>
          </p:nvSpPr>
          <p:spPr>
            <a:xfrm>
              <a:off x="15733412" y="49834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자유형: 도형 44"/>
            <p:cNvSpPr/>
            <p:nvPr userDrawn="1"/>
          </p:nvSpPr>
          <p:spPr>
            <a:xfrm>
              <a:off x="15029440" y="4396758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자유형: 도형 45"/>
            <p:cNvSpPr/>
            <p:nvPr userDrawn="1"/>
          </p:nvSpPr>
          <p:spPr>
            <a:xfrm>
              <a:off x="14642481" y="47392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자유형: 도형 46"/>
            <p:cNvSpPr/>
            <p:nvPr userDrawn="1"/>
          </p:nvSpPr>
          <p:spPr>
            <a:xfrm>
              <a:off x="15510686" y="4804992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자유형: 도형 47"/>
            <p:cNvSpPr/>
            <p:nvPr userDrawn="1"/>
          </p:nvSpPr>
          <p:spPr>
            <a:xfrm>
              <a:off x="14356143" y="4517119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자유형: 도형 48"/>
            <p:cNvSpPr/>
            <p:nvPr userDrawn="1"/>
          </p:nvSpPr>
          <p:spPr>
            <a:xfrm>
              <a:off x="15295676" y="4434267"/>
              <a:ext cx="158485" cy="136627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자유형: 도형 49"/>
            <p:cNvSpPr/>
            <p:nvPr userDrawn="1"/>
          </p:nvSpPr>
          <p:spPr>
            <a:xfrm>
              <a:off x="14274857" y="4807564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51" name="직선 연결선 50"/>
          <p:cNvCxnSpPr/>
          <p:nvPr userDrawn="1"/>
        </p:nvCxnSpPr>
        <p:spPr>
          <a:xfrm>
            <a:off x="4259708" y="666857"/>
            <a:ext cx="63612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259708" y="263858"/>
            <a:ext cx="620627" cy="348946"/>
          </a:xfrm>
          <a:ln>
            <a:noFill/>
          </a:ln>
        </p:spPr>
        <p:txBody>
          <a:bodyPr vert="horz" lIns="0" tIns="45720" rIns="0" bIns="45720" rtlCol="0" anchor="ctr">
            <a:noAutofit/>
          </a:bodyPr>
          <a:lstStyle>
            <a:lvl1pPr algn="dist">
              <a:lnSpc>
                <a:spcPct val="100000"/>
              </a:lnSpc>
              <a:defRPr lang="ko-KR" altLang="en-US" sz="105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50000"/>
              </a:lnSpc>
              <a:spcBef>
                <a:spcPct val="0"/>
              </a:spcBef>
            </a:pPr>
            <a:r>
              <a:rPr lang="en-US" altLang="ko-KR" dirty="0"/>
              <a:t>DIGITAL</a:t>
            </a:r>
          </a:p>
          <a:p>
            <a:pPr lvl="0" algn="dist">
              <a:lnSpc>
                <a:spcPct val="150000"/>
              </a:lnSpc>
              <a:spcBef>
                <a:spcPct val="0"/>
              </a:spcBef>
            </a:pPr>
            <a:r>
              <a:rPr lang="en-US" altLang="ko-KR" dirty="0"/>
              <a:t>VINYL-</a:t>
            </a:r>
            <a:endParaRPr lang="ko-KR" altLang="en-US" dirty="0"/>
          </a:p>
        </p:txBody>
      </p:sp>
      <p:sp>
        <p:nvSpPr>
          <p:cNvPr id="10" name="Subtitle 2"/>
          <p:cNvSpPr>
            <a:spLocks noGrp="1"/>
          </p:cNvSpPr>
          <p:nvPr userDrawn="1">
            <p:ph type="subTitle" idx="13" hasCustomPrompt="1"/>
          </p:nvPr>
        </p:nvSpPr>
        <p:spPr>
          <a:xfrm>
            <a:off x="4259708" y="704927"/>
            <a:ext cx="623384" cy="128870"/>
          </a:xfrm>
        </p:spPr>
        <p:txBody>
          <a:bodyPr lIns="0" rIns="0">
            <a:noAutofit/>
          </a:bodyPr>
          <a:lstStyle>
            <a:lvl1pPr marL="0" indent="0" algn="dist">
              <a:buNone/>
              <a:defRPr sz="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DESIGNED BY L@RGO</a:t>
            </a:r>
          </a:p>
        </p:txBody>
      </p:sp>
      <p:sp>
        <p:nvSpPr>
          <p:cNvPr id="70" name="내용 개체 틀 69"/>
          <p:cNvSpPr>
            <a:spLocks noGrp="1"/>
          </p:cNvSpPr>
          <p:nvPr userDrawn="1">
            <p:ph sz="quarter" idx="15" hasCustomPrompt="1"/>
          </p:nvPr>
        </p:nvSpPr>
        <p:spPr>
          <a:xfrm>
            <a:off x="5191753" y="368420"/>
            <a:ext cx="3323596" cy="355480"/>
          </a:xfrm>
          <a:solidFill>
            <a:schemeClr val="bg1"/>
          </a:solidFill>
        </p:spPr>
        <p:txBody>
          <a:bodyPr lIns="0" tIns="0" rIns="0" bIns="0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200" kern="1200" spc="60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000" kern="1200" spc="-80" baseline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2pPr>
            <a:lvl3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000" kern="1200" spc="-80" baseline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3pPr>
            <a:lvl4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000" kern="1200" spc="-80" baseline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4pPr>
            <a:lvl5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000" kern="1200" spc="-8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altLang="ko-KR" dirty="0"/>
              <a:t>DESIGNED BY L@RGO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3834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/>
          <p:cNvSpPr/>
          <p:nvPr userDrawn="1"/>
        </p:nvSpPr>
        <p:spPr>
          <a:xfrm rot="5400000">
            <a:off x="94428" y="53181"/>
            <a:ext cx="955838" cy="955838"/>
          </a:xfrm>
          <a:custGeom>
            <a:avLst/>
            <a:gdLst>
              <a:gd name="connsiteX0" fmla="*/ 2383692 w 4767384"/>
              <a:gd name="connsiteY0" fmla="*/ 0 h 4767384"/>
              <a:gd name="connsiteX1" fmla="*/ 4767384 w 4767384"/>
              <a:gd name="connsiteY1" fmla="*/ 2383692 h 4767384"/>
              <a:gd name="connsiteX2" fmla="*/ 2383692 w 4767384"/>
              <a:gd name="connsiteY2" fmla="*/ 4767384 h 4767384"/>
              <a:gd name="connsiteX3" fmla="*/ 0 w 4767384"/>
              <a:gd name="connsiteY3" fmla="*/ 2383692 h 4767384"/>
              <a:gd name="connsiteX4" fmla="*/ 2383692 w 4767384"/>
              <a:gd name="connsiteY4" fmla="*/ 0 h 4767384"/>
              <a:gd name="connsiteX5" fmla="*/ 379061 w 4767384"/>
              <a:gd name="connsiteY5" fmla="*/ 1630598 h 4767384"/>
              <a:gd name="connsiteX6" fmla="*/ 379061 w 4767384"/>
              <a:gd name="connsiteY6" fmla="*/ 1789084 h 4767384"/>
              <a:gd name="connsiteX7" fmla="*/ 515687 w 4767384"/>
              <a:gd name="connsiteY7" fmla="*/ 1709841 h 4767384"/>
              <a:gd name="connsiteX8" fmla="*/ 379061 w 4767384"/>
              <a:gd name="connsiteY8" fmla="*/ 1630598 h 4767384"/>
              <a:gd name="connsiteX9" fmla="*/ 702910 w 4767384"/>
              <a:gd name="connsiteY9" fmla="*/ 1630599 h 4767384"/>
              <a:gd name="connsiteX10" fmla="*/ 702910 w 4767384"/>
              <a:gd name="connsiteY10" fmla="*/ 1789085 h 4767384"/>
              <a:gd name="connsiteX11" fmla="*/ 839536 w 4767384"/>
              <a:gd name="connsiteY11" fmla="*/ 1709842 h 4767384"/>
              <a:gd name="connsiteX12" fmla="*/ 702910 w 4767384"/>
              <a:gd name="connsiteY12" fmla="*/ 1630599 h 4767384"/>
              <a:gd name="connsiteX13" fmla="*/ 865812 w 4767384"/>
              <a:gd name="connsiteY13" fmla="*/ 1731272 h 4767384"/>
              <a:gd name="connsiteX14" fmla="*/ 865812 w 4767384"/>
              <a:gd name="connsiteY14" fmla="*/ 1889758 h 4767384"/>
              <a:gd name="connsiteX15" fmla="*/ 1002438 w 4767384"/>
              <a:gd name="connsiteY15" fmla="*/ 1810515 h 4767384"/>
              <a:gd name="connsiteX16" fmla="*/ 865812 w 4767384"/>
              <a:gd name="connsiteY16" fmla="*/ 1731272 h 4767384"/>
              <a:gd name="connsiteX17" fmla="*/ 839536 w 4767384"/>
              <a:gd name="connsiteY17" fmla="*/ 1731274 h 4767384"/>
              <a:gd name="connsiteX18" fmla="*/ 702910 w 4767384"/>
              <a:gd name="connsiteY18" fmla="*/ 1810517 h 4767384"/>
              <a:gd name="connsiteX19" fmla="*/ 839536 w 4767384"/>
              <a:gd name="connsiteY19" fmla="*/ 1889760 h 4767384"/>
              <a:gd name="connsiteX20" fmla="*/ 839536 w 4767384"/>
              <a:gd name="connsiteY20" fmla="*/ 1731274 h 4767384"/>
              <a:gd name="connsiteX21" fmla="*/ 540985 w 4767384"/>
              <a:gd name="connsiteY21" fmla="*/ 1731273 h 4767384"/>
              <a:gd name="connsiteX22" fmla="*/ 540985 w 4767384"/>
              <a:gd name="connsiteY22" fmla="*/ 1889759 h 4767384"/>
              <a:gd name="connsiteX23" fmla="*/ 677611 w 4767384"/>
              <a:gd name="connsiteY23" fmla="*/ 1810516 h 4767384"/>
              <a:gd name="connsiteX24" fmla="*/ 540985 w 4767384"/>
              <a:gd name="connsiteY24" fmla="*/ 1731273 h 4767384"/>
              <a:gd name="connsiteX25" fmla="*/ 677611 w 4767384"/>
              <a:gd name="connsiteY25" fmla="*/ 1831948 h 4767384"/>
              <a:gd name="connsiteX26" fmla="*/ 540985 w 4767384"/>
              <a:gd name="connsiteY26" fmla="*/ 1911191 h 4767384"/>
              <a:gd name="connsiteX27" fmla="*/ 677611 w 4767384"/>
              <a:gd name="connsiteY27" fmla="*/ 1990434 h 4767384"/>
              <a:gd name="connsiteX28" fmla="*/ 677611 w 4767384"/>
              <a:gd name="connsiteY28" fmla="*/ 1831948 h 4767384"/>
              <a:gd name="connsiteX29" fmla="*/ 515687 w 4767384"/>
              <a:gd name="connsiteY29" fmla="*/ 1911190 h 4767384"/>
              <a:gd name="connsiteX30" fmla="*/ 379061 w 4767384"/>
              <a:gd name="connsiteY30" fmla="*/ 1990433 h 4767384"/>
              <a:gd name="connsiteX31" fmla="*/ 515687 w 4767384"/>
              <a:gd name="connsiteY31" fmla="*/ 2069676 h 4767384"/>
              <a:gd name="connsiteX32" fmla="*/ 515687 w 4767384"/>
              <a:gd name="connsiteY32" fmla="*/ 1911190 h 4767384"/>
              <a:gd name="connsiteX33" fmla="*/ 352783 w 4767384"/>
              <a:gd name="connsiteY33" fmla="*/ 1990434 h 4767384"/>
              <a:gd name="connsiteX34" fmla="*/ 216157 w 4767384"/>
              <a:gd name="connsiteY34" fmla="*/ 2069677 h 4767384"/>
              <a:gd name="connsiteX35" fmla="*/ 352783 w 4767384"/>
              <a:gd name="connsiteY35" fmla="*/ 2148920 h 4767384"/>
              <a:gd name="connsiteX36" fmla="*/ 352783 w 4767384"/>
              <a:gd name="connsiteY36" fmla="*/ 1990434 h 4767384"/>
              <a:gd name="connsiteX37" fmla="*/ 515687 w 4767384"/>
              <a:gd name="connsiteY37" fmla="*/ 2086177 h 4767384"/>
              <a:gd name="connsiteX38" fmla="*/ 515687 w 4767384"/>
              <a:gd name="connsiteY38" fmla="*/ 2244663 h 4767384"/>
              <a:gd name="connsiteX39" fmla="*/ 652313 w 4767384"/>
              <a:gd name="connsiteY39" fmla="*/ 2165420 h 4767384"/>
              <a:gd name="connsiteX40" fmla="*/ 515687 w 4767384"/>
              <a:gd name="connsiteY40" fmla="*/ 2086177 h 4767384"/>
              <a:gd name="connsiteX41" fmla="*/ 3918802 w 4767384"/>
              <a:gd name="connsiteY41" fmla="*/ 2938950 h 4767384"/>
              <a:gd name="connsiteX42" fmla="*/ 3839559 w 4767384"/>
              <a:gd name="connsiteY42" fmla="*/ 3075576 h 4767384"/>
              <a:gd name="connsiteX43" fmla="*/ 3998045 w 4767384"/>
              <a:gd name="connsiteY43" fmla="*/ 3075576 h 4767384"/>
              <a:gd name="connsiteX44" fmla="*/ 3918802 w 4767384"/>
              <a:gd name="connsiteY44" fmla="*/ 2938950 h 4767384"/>
              <a:gd name="connsiteX45" fmla="*/ 3818129 w 4767384"/>
              <a:gd name="connsiteY45" fmla="*/ 3101852 h 4767384"/>
              <a:gd name="connsiteX46" fmla="*/ 3738886 w 4767384"/>
              <a:gd name="connsiteY46" fmla="*/ 3238478 h 4767384"/>
              <a:gd name="connsiteX47" fmla="*/ 3897372 w 4767384"/>
              <a:gd name="connsiteY47" fmla="*/ 3238478 h 4767384"/>
              <a:gd name="connsiteX48" fmla="*/ 3818129 w 4767384"/>
              <a:gd name="connsiteY48" fmla="*/ 3101852 h 4767384"/>
              <a:gd name="connsiteX49" fmla="*/ 3839561 w 4767384"/>
              <a:gd name="connsiteY49" fmla="*/ 3101852 h 4767384"/>
              <a:gd name="connsiteX50" fmla="*/ 3918804 w 4767384"/>
              <a:gd name="connsiteY50" fmla="*/ 3238478 h 4767384"/>
              <a:gd name="connsiteX51" fmla="*/ 3998047 w 4767384"/>
              <a:gd name="connsiteY51" fmla="*/ 3101852 h 4767384"/>
              <a:gd name="connsiteX52" fmla="*/ 3839561 w 4767384"/>
              <a:gd name="connsiteY52" fmla="*/ 3101852 h 4767384"/>
              <a:gd name="connsiteX53" fmla="*/ 3918803 w 4767384"/>
              <a:gd name="connsiteY53" fmla="*/ 3263777 h 4767384"/>
              <a:gd name="connsiteX54" fmla="*/ 3839560 w 4767384"/>
              <a:gd name="connsiteY54" fmla="*/ 3400403 h 4767384"/>
              <a:gd name="connsiteX55" fmla="*/ 3998046 w 4767384"/>
              <a:gd name="connsiteY55" fmla="*/ 3400403 h 4767384"/>
              <a:gd name="connsiteX56" fmla="*/ 3918803 w 4767384"/>
              <a:gd name="connsiteY56" fmla="*/ 3263777 h 4767384"/>
              <a:gd name="connsiteX57" fmla="*/ 3940235 w 4767384"/>
              <a:gd name="connsiteY57" fmla="*/ 3263777 h 4767384"/>
              <a:gd name="connsiteX58" fmla="*/ 4019478 w 4767384"/>
              <a:gd name="connsiteY58" fmla="*/ 3400403 h 4767384"/>
              <a:gd name="connsiteX59" fmla="*/ 4098721 w 4767384"/>
              <a:gd name="connsiteY59" fmla="*/ 3263777 h 4767384"/>
              <a:gd name="connsiteX60" fmla="*/ 3940235 w 4767384"/>
              <a:gd name="connsiteY60" fmla="*/ 3263777 h 4767384"/>
              <a:gd name="connsiteX61" fmla="*/ 4273707 w 4767384"/>
              <a:gd name="connsiteY61" fmla="*/ 3289075 h 4767384"/>
              <a:gd name="connsiteX62" fmla="*/ 4194464 w 4767384"/>
              <a:gd name="connsiteY62" fmla="*/ 3425701 h 4767384"/>
              <a:gd name="connsiteX63" fmla="*/ 4352950 w 4767384"/>
              <a:gd name="connsiteY63" fmla="*/ 3425701 h 4767384"/>
              <a:gd name="connsiteX64" fmla="*/ 4273707 w 4767384"/>
              <a:gd name="connsiteY64" fmla="*/ 3289075 h 4767384"/>
              <a:gd name="connsiteX65" fmla="*/ 3818128 w 4767384"/>
              <a:gd name="connsiteY65" fmla="*/ 3425701 h 4767384"/>
              <a:gd name="connsiteX66" fmla="*/ 3738885 w 4767384"/>
              <a:gd name="connsiteY66" fmla="*/ 3562327 h 4767384"/>
              <a:gd name="connsiteX67" fmla="*/ 3897371 w 4767384"/>
              <a:gd name="connsiteY67" fmla="*/ 3562327 h 4767384"/>
              <a:gd name="connsiteX68" fmla="*/ 3818128 w 4767384"/>
              <a:gd name="connsiteY68" fmla="*/ 3425701 h 4767384"/>
              <a:gd name="connsiteX69" fmla="*/ 4019477 w 4767384"/>
              <a:gd name="connsiteY69" fmla="*/ 3425701 h 4767384"/>
              <a:gd name="connsiteX70" fmla="*/ 4098720 w 4767384"/>
              <a:gd name="connsiteY70" fmla="*/ 3562327 h 4767384"/>
              <a:gd name="connsiteX71" fmla="*/ 4177963 w 4767384"/>
              <a:gd name="connsiteY71" fmla="*/ 3425701 h 4767384"/>
              <a:gd name="connsiteX72" fmla="*/ 4019477 w 4767384"/>
              <a:gd name="connsiteY72" fmla="*/ 3425701 h 4767384"/>
              <a:gd name="connsiteX73" fmla="*/ 4098721 w 4767384"/>
              <a:gd name="connsiteY73" fmla="*/ 3588605 h 4767384"/>
              <a:gd name="connsiteX74" fmla="*/ 4177964 w 4767384"/>
              <a:gd name="connsiteY74" fmla="*/ 3725231 h 4767384"/>
              <a:gd name="connsiteX75" fmla="*/ 4257207 w 4767384"/>
              <a:gd name="connsiteY75" fmla="*/ 3588605 h 4767384"/>
              <a:gd name="connsiteX76" fmla="*/ 4098721 w 4767384"/>
              <a:gd name="connsiteY76" fmla="*/ 3588605 h 476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4767384" h="4767384">
                <a:moveTo>
                  <a:pt x="2383692" y="0"/>
                </a:moveTo>
                <a:cubicBezTo>
                  <a:pt x="3700169" y="0"/>
                  <a:pt x="4767384" y="1067215"/>
                  <a:pt x="4767384" y="2383692"/>
                </a:cubicBezTo>
                <a:cubicBezTo>
                  <a:pt x="4767384" y="3700169"/>
                  <a:pt x="3700169" y="4767384"/>
                  <a:pt x="2383692" y="4767384"/>
                </a:cubicBezTo>
                <a:cubicBezTo>
                  <a:pt x="1067215" y="4767384"/>
                  <a:pt x="0" y="3700169"/>
                  <a:pt x="0" y="2383692"/>
                </a:cubicBezTo>
                <a:cubicBezTo>
                  <a:pt x="0" y="1067215"/>
                  <a:pt x="1067215" y="0"/>
                  <a:pt x="2383692" y="0"/>
                </a:cubicBezTo>
                <a:close/>
                <a:moveTo>
                  <a:pt x="379061" y="1630598"/>
                </a:moveTo>
                <a:lnTo>
                  <a:pt x="379061" y="1789084"/>
                </a:lnTo>
                <a:lnTo>
                  <a:pt x="515687" y="1709841"/>
                </a:lnTo>
                <a:lnTo>
                  <a:pt x="379061" y="1630598"/>
                </a:lnTo>
                <a:close/>
                <a:moveTo>
                  <a:pt x="702910" y="1630599"/>
                </a:moveTo>
                <a:lnTo>
                  <a:pt x="702910" y="1789085"/>
                </a:lnTo>
                <a:lnTo>
                  <a:pt x="839536" y="1709842"/>
                </a:lnTo>
                <a:lnTo>
                  <a:pt x="702910" y="1630599"/>
                </a:lnTo>
                <a:close/>
                <a:moveTo>
                  <a:pt x="865812" y="1731272"/>
                </a:moveTo>
                <a:lnTo>
                  <a:pt x="865812" y="1889758"/>
                </a:lnTo>
                <a:lnTo>
                  <a:pt x="1002438" y="1810515"/>
                </a:lnTo>
                <a:lnTo>
                  <a:pt x="865812" y="1731272"/>
                </a:lnTo>
                <a:close/>
                <a:moveTo>
                  <a:pt x="839536" y="1731274"/>
                </a:moveTo>
                <a:lnTo>
                  <a:pt x="702910" y="1810517"/>
                </a:lnTo>
                <a:lnTo>
                  <a:pt x="839536" y="1889760"/>
                </a:lnTo>
                <a:lnTo>
                  <a:pt x="839536" y="1731274"/>
                </a:lnTo>
                <a:close/>
                <a:moveTo>
                  <a:pt x="540985" y="1731273"/>
                </a:moveTo>
                <a:lnTo>
                  <a:pt x="540985" y="1889759"/>
                </a:lnTo>
                <a:lnTo>
                  <a:pt x="677611" y="1810516"/>
                </a:lnTo>
                <a:lnTo>
                  <a:pt x="540985" y="1731273"/>
                </a:lnTo>
                <a:close/>
                <a:moveTo>
                  <a:pt x="677611" y="1831948"/>
                </a:moveTo>
                <a:lnTo>
                  <a:pt x="540985" y="1911191"/>
                </a:lnTo>
                <a:lnTo>
                  <a:pt x="677611" y="1990434"/>
                </a:lnTo>
                <a:lnTo>
                  <a:pt x="677611" y="1831948"/>
                </a:lnTo>
                <a:close/>
                <a:moveTo>
                  <a:pt x="515687" y="1911190"/>
                </a:moveTo>
                <a:lnTo>
                  <a:pt x="379061" y="1990433"/>
                </a:lnTo>
                <a:lnTo>
                  <a:pt x="515687" y="2069676"/>
                </a:lnTo>
                <a:lnTo>
                  <a:pt x="515687" y="1911190"/>
                </a:lnTo>
                <a:close/>
                <a:moveTo>
                  <a:pt x="352783" y="1990434"/>
                </a:moveTo>
                <a:lnTo>
                  <a:pt x="216157" y="2069677"/>
                </a:lnTo>
                <a:lnTo>
                  <a:pt x="352783" y="2148920"/>
                </a:lnTo>
                <a:lnTo>
                  <a:pt x="352783" y="1990434"/>
                </a:lnTo>
                <a:close/>
                <a:moveTo>
                  <a:pt x="515687" y="2086177"/>
                </a:moveTo>
                <a:lnTo>
                  <a:pt x="515687" y="2244663"/>
                </a:lnTo>
                <a:lnTo>
                  <a:pt x="652313" y="2165420"/>
                </a:lnTo>
                <a:lnTo>
                  <a:pt x="515687" y="2086177"/>
                </a:lnTo>
                <a:close/>
                <a:moveTo>
                  <a:pt x="3918802" y="2938950"/>
                </a:moveTo>
                <a:lnTo>
                  <a:pt x="3839559" y="3075576"/>
                </a:lnTo>
                <a:lnTo>
                  <a:pt x="3998045" y="3075576"/>
                </a:lnTo>
                <a:lnTo>
                  <a:pt x="3918802" y="2938950"/>
                </a:lnTo>
                <a:close/>
                <a:moveTo>
                  <a:pt x="3818129" y="3101852"/>
                </a:moveTo>
                <a:lnTo>
                  <a:pt x="3738886" y="3238478"/>
                </a:lnTo>
                <a:lnTo>
                  <a:pt x="3897372" y="3238478"/>
                </a:lnTo>
                <a:lnTo>
                  <a:pt x="3818129" y="3101852"/>
                </a:lnTo>
                <a:close/>
                <a:moveTo>
                  <a:pt x="3839561" y="3101852"/>
                </a:moveTo>
                <a:lnTo>
                  <a:pt x="3918804" y="3238478"/>
                </a:lnTo>
                <a:lnTo>
                  <a:pt x="3998047" y="3101852"/>
                </a:lnTo>
                <a:lnTo>
                  <a:pt x="3839561" y="3101852"/>
                </a:lnTo>
                <a:close/>
                <a:moveTo>
                  <a:pt x="3918803" y="3263777"/>
                </a:moveTo>
                <a:lnTo>
                  <a:pt x="3839560" y="3400403"/>
                </a:lnTo>
                <a:lnTo>
                  <a:pt x="3998046" y="3400403"/>
                </a:lnTo>
                <a:lnTo>
                  <a:pt x="3918803" y="3263777"/>
                </a:lnTo>
                <a:close/>
                <a:moveTo>
                  <a:pt x="3940235" y="3263777"/>
                </a:moveTo>
                <a:lnTo>
                  <a:pt x="4019478" y="3400403"/>
                </a:lnTo>
                <a:lnTo>
                  <a:pt x="4098721" y="3263777"/>
                </a:lnTo>
                <a:lnTo>
                  <a:pt x="3940235" y="3263777"/>
                </a:lnTo>
                <a:close/>
                <a:moveTo>
                  <a:pt x="4273707" y="3289075"/>
                </a:moveTo>
                <a:lnTo>
                  <a:pt x="4194464" y="3425701"/>
                </a:lnTo>
                <a:lnTo>
                  <a:pt x="4352950" y="3425701"/>
                </a:lnTo>
                <a:lnTo>
                  <a:pt x="4273707" y="3289075"/>
                </a:lnTo>
                <a:close/>
                <a:moveTo>
                  <a:pt x="3818128" y="3425701"/>
                </a:moveTo>
                <a:lnTo>
                  <a:pt x="3738885" y="3562327"/>
                </a:lnTo>
                <a:lnTo>
                  <a:pt x="3897371" y="3562327"/>
                </a:lnTo>
                <a:lnTo>
                  <a:pt x="3818128" y="3425701"/>
                </a:lnTo>
                <a:close/>
                <a:moveTo>
                  <a:pt x="4019477" y="3425701"/>
                </a:moveTo>
                <a:lnTo>
                  <a:pt x="4098720" y="3562327"/>
                </a:lnTo>
                <a:lnTo>
                  <a:pt x="4177963" y="3425701"/>
                </a:lnTo>
                <a:lnTo>
                  <a:pt x="4019477" y="3425701"/>
                </a:lnTo>
                <a:close/>
                <a:moveTo>
                  <a:pt x="4098721" y="3588605"/>
                </a:moveTo>
                <a:lnTo>
                  <a:pt x="4177964" y="3725231"/>
                </a:lnTo>
                <a:lnTo>
                  <a:pt x="4257207" y="3588605"/>
                </a:lnTo>
                <a:lnTo>
                  <a:pt x="4098721" y="3588605"/>
                </a:lnTo>
                <a:close/>
              </a:path>
            </a:pathLst>
          </a:custGeom>
          <a:noFill/>
          <a:ln w="3175">
            <a:gradFill flip="none" rotWithShape="1">
              <a:gsLst>
                <a:gs pos="0">
                  <a:srgbClr val="66CCFF">
                    <a:alpha val="77000"/>
                  </a:srgbClr>
                </a:gs>
                <a:gs pos="100000">
                  <a:srgbClr val="FF9966">
                    <a:alpha val="37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 dirty="0"/>
          </a:p>
        </p:txBody>
      </p:sp>
      <p:sp>
        <p:nvSpPr>
          <p:cNvPr id="8" name="타원 7"/>
          <p:cNvSpPr/>
          <p:nvPr userDrawn="1"/>
        </p:nvSpPr>
        <p:spPr>
          <a:xfrm>
            <a:off x="160054" y="117909"/>
            <a:ext cx="826384" cy="826382"/>
          </a:xfrm>
          <a:prstGeom prst="ellipse">
            <a:avLst/>
          </a:prstGeom>
          <a:gradFill flip="none" rotWithShape="1">
            <a:gsLst>
              <a:gs pos="0">
                <a:srgbClr val="FF9966"/>
              </a:gs>
              <a:gs pos="100000">
                <a:srgbClr val="66CCFF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sp>
        <p:nvSpPr>
          <p:cNvPr id="37" name="원호 36"/>
          <p:cNvSpPr/>
          <p:nvPr userDrawn="1"/>
        </p:nvSpPr>
        <p:spPr>
          <a:xfrm rot="9000000">
            <a:off x="191435" y="152804"/>
            <a:ext cx="761330" cy="761330"/>
          </a:xfrm>
          <a:prstGeom prst="arc">
            <a:avLst>
              <a:gd name="adj1" fmla="val 4266891"/>
              <a:gd name="adj2" fmla="val 0"/>
            </a:avLst>
          </a:prstGeom>
          <a:noFill/>
          <a:ln w="3175" cap="rnd">
            <a:solidFill>
              <a:schemeClr val="bg1"/>
            </a:solidFill>
            <a:head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원호 63"/>
          <p:cNvSpPr/>
          <p:nvPr userDrawn="1"/>
        </p:nvSpPr>
        <p:spPr>
          <a:xfrm rot="14234721">
            <a:off x="221080" y="183776"/>
            <a:ext cx="702038" cy="702038"/>
          </a:xfrm>
          <a:prstGeom prst="arc">
            <a:avLst>
              <a:gd name="adj1" fmla="val 4266891"/>
              <a:gd name="adj2" fmla="val 0"/>
            </a:avLst>
          </a:prstGeom>
          <a:noFill/>
          <a:ln w="3175" cap="rnd">
            <a:solidFill>
              <a:schemeClr val="bg1"/>
            </a:solidFill>
            <a:head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191853" y="121446"/>
            <a:ext cx="4237397" cy="843127"/>
          </a:xfrm>
        </p:spPr>
        <p:txBody>
          <a:bodyPr lIns="0" tIns="0" rIns="0" bIns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1200" kern="1200" spc="600" baseline="0" dirty="0">
                <a:ln>
                  <a:solidFill>
                    <a:schemeClr val="bg1">
                      <a:alpha val="0"/>
                    </a:schemeClr>
                  </a:solidFill>
                </a:ln>
                <a:gradFill>
                  <a:gsLst>
                    <a:gs pos="0">
                      <a:srgbClr val="FF9966"/>
                    </a:gs>
                    <a:gs pos="100000">
                      <a:srgbClr val="66CCFF"/>
                    </a:gs>
                  </a:gsLst>
                  <a:path path="circle">
                    <a:fillToRect r="100000" b="100000"/>
                  </a:path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PT TEMPLATE TYPE2</a:t>
            </a:r>
            <a:br>
              <a:rPr lang="en-US" altLang="ko-KR" dirty="0"/>
            </a:br>
            <a:r>
              <a:rPr lang="en-US" altLang="ko-KR" dirty="0"/>
              <a:t>-</a:t>
            </a:r>
            <a:br>
              <a:rPr lang="en-US" altLang="ko-KR" dirty="0"/>
            </a:br>
            <a:r>
              <a:rPr lang="en-US" altLang="ko-KR" dirty="0"/>
              <a:t>DESIGNED BY L@RGO / ADSOTRE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200024" y="1152090"/>
            <a:ext cx="8867775" cy="5270091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5981700" y="6569809"/>
            <a:ext cx="3086100" cy="161926"/>
          </a:xfrm>
        </p:spPr>
        <p:txBody>
          <a:bodyPr/>
          <a:lstStyle>
            <a:lvl1pPr algn="dist">
              <a:defRPr sz="800"/>
            </a:lvl1pPr>
          </a:lstStyle>
          <a:p>
            <a:r>
              <a:rPr lang="en-US" altLang="ko-KR" dirty="0"/>
              <a:t>ADSTOREPOST.COM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8820150" y="851953"/>
            <a:ext cx="247650" cy="161926"/>
          </a:xfrm>
        </p:spPr>
        <p:txBody>
          <a:bodyPr/>
          <a:lstStyle/>
          <a:p>
            <a:fld id="{AF9F9314-92F9-42C0-9DE6-CD430EC8C18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40" name="타원 39"/>
          <p:cNvSpPr/>
          <p:nvPr userDrawn="1"/>
        </p:nvSpPr>
        <p:spPr>
          <a:xfrm>
            <a:off x="3837417" y="-259119"/>
            <a:ext cx="1469166" cy="146916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4" name="그룹 53"/>
          <p:cNvGrpSpPr/>
          <p:nvPr userDrawn="1"/>
        </p:nvGrpSpPr>
        <p:grpSpPr>
          <a:xfrm rot="16200000">
            <a:off x="-144844" y="403186"/>
            <a:ext cx="480032" cy="144556"/>
            <a:chOff x="8847940" y="2624117"/>
            <a:chExt cx="1973403" cy="594268"/>
          </a:xfrm>
          <a:gradFill>
            <a:gsLst>
              <a:gs pos="0">
                <a:srgbClr val="FF9966"/>
              </a:gs>
              <a:gs pos="100000">
                <a:srgbClr val="66CCFF"/>
              </a:gs>
            </a:gsLst>
            <a:path path="circle">
              <a:fillToRect r="100000" b="100000"/>
            </a:path>
          </a:gradFill>
        </p:grpSpPr>
        <p:sp>
          <p:nvSpPr>
            <p:cNvPr id="21" name="자유형: 도형 20"/>
            <p:cNvSpPr/>
            <p:nvPr userDrawn="1"/>
          </p:nvSpPr>
          <p:spPr>
            <a:xfrm>
              <a:off x="10432891" y="3059899"/>
              <a:ext cx="136626" cy="158486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22" name="자유형: 도형 21"/>
            <p:cNvSpPr/>
            <p:nvPr userDrawn="1"/>
          </p:nvSpPr>
          <p:spPr>
            <a:xfrm>
              <a:off x="9944414" y="2624117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23" name="자유형: 도형 22"/>
            <p:cNvSpPr/>
            <p:nvPr userDrawn="1"/>
          </p:nvSpPr>
          <p:spPr>
            <a:xfrm>
              <a:off x="10684719" y="2888133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24" name="자유형: 도형 23"/>
            <p:cNvSpPr/>
            <p:nvPr userDrawn="1"/>
          </p:nvSpPr>
          <p:spPr>
            <a:xfrm>
              <a:off x="8847940" y="2948980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25" name="자유형: 도형 24"/>
            <p:cNvSpPr/>
            <p:nvPr userDrawn="1"/>
          </p:nvSpPr>
          <p:spPr>
            <a:xfrm>
              <a:off x="10427008" y="2624120"/>
              <a:ext cx="136624" cy="158487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26" name="자유형: 도형 25"/>
            <p:cNvSpPr/>
            <p:nvPr userDrawn="1"/>
          </p:nvSpPr>
          <p:spPr>
            <a:xfrm>
              <a:off x="9813364" y="2865379"/>
              <a:ext cx="136626" cy="158486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27" name="자유형: 도형 26"/>
            <p:cNvSpPr/>
            <p:nvPr userDrawn="1"/>
          </p:nvSpPr>
          <p:spPr>
            <a:xfrm>
              <a:off x="9284983" y="3021366"/>
              <a:ext cx="136624" cy="158484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29" name="자유형: 도형 28"/>
            <p:cNvSpPr/>
            <p:nvPr userDrawn="1"/>
          </p:nvSpPr>
          <p:spPr>
            <a:xfrm>
              <a:off x="10427008" y="2816361"/>
              <a:ext cx="136624" cy="158483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</p:grpSp>
      <p:grpSp>
        <p:nvGrpSpPr>
          <p:cNvPr id="53" name="그룹 52"/>
          <p:cNvGrpSpPr/>
          <p:nvPr userDrawn="1"/>
        </p:nvGrpSpPr>
        <p:grpSpPr>
          <a:xfrm rot="7200000">
            <a:off x="787968" y="722275"/>
            <a:ext cx="388117" cy="231369"/>
            <a:chOff x="14274857" y="4156141"/>
            <a:chExt cx="1617040" cy="963969"/>
          </a:xfrm>
          <a:gradFill>
            <a:gsLst>
              <a:gs pos="0">
                <a:srgbClr val="FF9966"/>
              </a:gs>
              <a:gs pos="100000">
                <a:srgbClr val="66CCFF"/>
              </a:gs>
            </a:gsLst>
            <a:path path="circle">
              <a:fillToRect r="100000" b="100000"/>
            </a:path>
          </a:gradFill>
        </p:grpSpPr>
        <p:sp>
          <p:nvSpPr>
            <p:cNvPr id="42" name="자유형: 도형 41"/>
            <p:cNvSpPr/>
            <p:nvPr userDrawn="1"/>
          </p:nvSpPr>
          <p:spPr>
            <a:xfrm>
              <a:off x="14927669" y="4671828"/>
              <a:ext cx="158485" cy="136626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43" name="자유형: 도형 42"/>
            <p:cNvSpPr/>
            <p:nvPr userDrawn="1"/>
          </p:nvSpPr>
          <p:spPr>
            <a:xfrm>
              <a:off x="15203348" y="4156141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44" name="자유형: 도형 43"/>
            <p:cNvSpPr/>
            <p:nvPr userDrawn="1"/>
          </p:nvSpPr>
          <p:spPr>
            <a:xfrm>
              <a:off x="15733412" y="49834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45" name="자유형: 도형 44"/>
            <p:cNvSpPr/>
            <p:nvPr userDrawn="1"/>
          </p:nvSpPr>
          <p:spPr>
            <a:xfrm>
              <a:off x="15029440" y="4396758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46" name="자유형: 도형 45"/>
            <p:cNvSpPr/>
            <p:nvPr userDrawn="1"/>
          </p:nvSpPr>
          <p:spPr>
            <a:xfrm>
              <a:off x="14642481" y="47392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47" name="자유형: 도형 46"/>
            <p:cNvSpPr/>
            <p:nvPr userDrawn="1"/>
          </p:nvSpPr>
          <p:spPr>
            <a:xfrm>
              <a:off x="15510686" y="4804992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48" name="자유형: 도형 47"/>
            <p:cNvSpPr/>
            <p:nvPr userDrawn="1"/>
          </p:nvSpPr>
          <p:spPr>
            <a:xfrm>
              <a:off x="14356143" y="4517119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49" name="자유형: 도형 48"/>
            <p:cNvSpPr/>
            <p:nvPr userDrawn="1"/>
          </p:nvSpPr>
          <p:spPr>
            <a:xfrm>
              <a:off x="15295676" y="4434267"/>
              <a:ext cx="158485" cy="136627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  <p:sp>
          <p:nvSpPr>
            <p:cNvPr id="50" name="자유형: 도형 49"/>
            <p:cNvSpPr/>
            <p:nvPr userDrawn="1"/>
          </p:nvSpPr>
          <p:spPr>
            <a:xfrm>
              <a:off x="14274857" y="4807564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/>
            </a:p>
          </p:txBody>
        </p:sp>
      </p:grpSp>
      <p:cxnSp>
        <p:nvCxnSpPr>
          <p:cNvPr id="51" name="직선 연결선 50"/>
          <p:cNvCxnSpPr/>
          <p:nvPr userDrawn="1"/>
        </p:nvCxnSpPr>
        <p:spPr>
          <a:xfrm>
            <a:off x="259808" y="666857"/>
            <a:ext cx="63612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259808" y="263858"/>
            <a:ext cx="620627" cy="348946"/>
          </a:xfrm>
          <a:ln>
            <a:noFill/>
          </a:ln>
        </p:spPr>
        <p:txBody>
          <a:bodyPr vert="horz" lIns="0" tIns="45720" rIns="0" bIns="45720" rtlCol="0" anchor="ctr">
            <a:noAutofit/>
          </a:bodyPr>
          <a:lstStyle>
            <a:lvl1pPr>
              <a:lnSpc>
                <a:spcPct val="100000"/>
              </a:lnSpc>
              <a:defRPr lang="ko-KR" altLang="en-US" sz="105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50000"/>
              </a:lnSpc>
              <a:spcBef>
                <a:spcPct val="0"/>
              </a:spcBef>
            </a:pPr>
            <a:r>
              <a:rPr lang="en-US" altLang="ko-KR" dirty="0"/>
              <a:t>DIGITAL</a:t>
            </a:r>
          </a:p>
          <a:p>
            <a:pPr lvl="0" algn="dist">
              <a:lnSpc>
                <a:spcPct val="150000"/>
              </a:lnSpc>
              <a:spcBef>
                <a:spcPct val="0"/>
              </a:spcBef>
            </a:pPr>
            <a:r>
              <a:rPr lang="en-US" altLang="ko-KR" dirty="0"/>
              <a:t>VINYL-</a:t>
            </a:r>
            <a:endParaRPr lang="ko-KR" altLang="en-US" dirty="0"/>
          </a:p>
        </p:txBody>
      </p:sp>
      <p:sp>
        <p:nvSpPr>
          <p:cNvPr id="10" name="Subtitle 2"/>
          <p:cNvSpPr>
            <a:spLocks noGrp="1"/>
          </p:cNvSpPr>
          <p:nvPr userDrawn="1">
            <p:ph type="subTitle" idx="13" hasCustomPrompt="1"/>
          </p:nvPr>
        </p:nvSpPr>
        <p:spPr>
          <a:xfrm>
            <a:off x="259808" y="704927"/>
            <a:ext cx="623384" cy="128870"/>
          </a:xfrm>
        </p:spPr>
        <p:txBody>
          <a:bodyPr lIns="0" rIns="0">
            <a:noAutofit/>
          </a:bodyPr>
          <a:lstStyle>
            <a:lvl1pPr marL="0" indent="0" algn="dist">
              <a:buNone/>
              <a:defRPr sz="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DESIGNED BY L@RGO</a:t>
            </a: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0" y="1101093"/>
            <a:ext cx="9144000" cy="0"/>
          </a:xfrm>
          <a:prstGeom prst="line">
            <a:avLst/>
          </a:prstGeom>
          <a:noFill/>
          <a:ln w="3175">
            <a:gradFill flip="none" rotWithShape="1">
              <a:gsLst>
                <a:gs pos="0">
                  <a:srgbClr val="66CCFF">
                    <a:alpha val="77000"/>
                  </a:srgbClr>
                </a:gs>
                <a:gs pos="100000">
                  <a:srgbClr val="FF9966">
                    <a:alpha val="3700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44251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: 도형 9"/>
          <p:cNvSpPr/>
          <p:nvPr userDrawn="1"/>
        </p:nvSpPr>
        <p:spPr>
          <a:xfrm>
            <a:off x="1627216" y="483408"/>
            <a:ext cx="5891184" cy="5891184"/>
          </a:xfrm>
          <a:custGeom>
            <a:avLst/>
            <a:gdLst>
              <a:gd name="connsiteX0" fmla="*/ 2383692 w 4767384"/>
              <a:gd name="connsiteY0" fmla="*/ 0 h 4767384"/>
              <a:gd name="connsiteX1" fmla="*/ 4767384 w 4767384"/>
              <a:gd name="connsiteY1" fmla="*/ 2383692 h 4767384"/>
              <a:gd name="connsiteX2" fmla="*/ 2383692 w 4767384"/>
              <a:gd name="connsiteY2" fmla="*/ 4767384 h 4767384"/>
              <a:gd name="connsiteX3" fmla="*/ 0 w 4767384"/>
              <a:gd name="connsiteY3" fmla="*/ 2383692 h 4767384"/>
              <a:gd name="connsiteX4" fmla="*/ 2383692 w 4767384"/>
              <a:gd name="connsiteY4" fmla="*/ 0 h 4767384"/>
              <a:gd name="connsiteX5" fmla="*/ 379061 w 4767384"/>
              <a:gd name="connsiteY5" fmla="*/ 1630598 h 4767384"/>
              <a:gd name="connsiteX6" fmla="*/ 379061 w 4767384"/>
              <a:gd name="connsiteY6" fmla="*/ 1789084 h 4767384"/>
              <a:gd name="connsiteX7" fmla="*/ 515687 w 4767384"/>
              <a:gd name="connsiteY7" fmla="*/ 1709841 h 4767384"/>
              <a:gd name="connsiteX8" fmla="*/ 379061 w 4767384"/>
              <a:gd name="connsiteY8" fmla="*/ 1630598 h 4767384"/>
              <a:gd name="connsiteX9" fmla="*/ 702910 w 4767384"/>
              <a:gd name="connsiteY9" fmla="*/ 1630599 h 4767384"/>
              <a:gd name="connsiteX10" fmla="*/ 702910 w 4767384"/>
              <a:gd name="connsiteY10" fmla="*/ 1789085 h 4767384"/>
              <a:gd name="connsiteX11" fmla="*/ 839536 w 4767384"/>
              <a:gd name="connsiteY11" fmla="*/ 1709842 h 4767384"/>
              <a:gd name="connsiteX12" fmla="*/ 702910 w 4767384"/>
              <a:gd name="connsiteY12" fmla="*/ 1630599 h 4767384"/>
              <a:gd name="connsiteX13" fmla="*/ 865812 w 4767384"/>
              <a:gd name="connsiteY13" fmla="*/ 1731272 h 4767384"/>
              <a:gd name="connsiteX14" fmla="*/ 865812 w 4767384"/>
              <a:gd name="connsiteY14" fmla="*/ 1889758 h 4767384"/>
              <a:gd name="connsiteX15" fmla="*/ 1002438 w 4767384"/>
              <a:gd name="connsiteY15" fmla="*/ 1810515 h 4767384"/>
              <a:gd name="connsiteX16" fmla="*/ 865812 w 4767384"/>
              <a:gd name="connsiteY16" fmla="*/ 1731272 h 4767384"/>
              <a:gd name="connsiteX17" fmla="*/ 839536 w 4767384"/>
              <a:gd name="connsiteY17" fmla="*/ 1731274 h 4767384"/>
              <a:gd name="connsiteX18" fmla="*/ 702910 w 4767384"/>
              <a:gd name="connsiteY18" fmla="*/ 1810517 h 4767384"/>
              <a:gd name="connsiteX19" fmla="*/ 839536 w 4767384"/>
              <a:gd name="connsiteY19" fmla="*/ 1889760 h 4767384"/>
              <a:gd name="connsiteX20" fmla="*/ 839536 w 4767384"/>
              <a:gd name="connsiteY20" fmla="*/ 1731274 h 4767384"/>
              <a:gd name="connsiteX21" fmla="*/ 540985 w 4767384"/>
              <a:gd name="connsiteY21" fmla="*/ 1731273 h 4767384"/>
              <a:gd name="connsiteX22" fmla="*/ 540985 w 4767384"/>
              <a:gd name="connsiteY22" fmla="*/ 1889759 h 4767384"/>
              <a:gd name="connsiteX23" fmla="*/ 677611 w 4767384"/>
              <a:gd name="connsiteY23" fmla="*/ 1810516 h 4767384"/>
              <a:gd name="connsiteX24" fmla="*/ 540985 w 4767384"/>
              <a:gd name="connsiteY24" fmla="*/ 1731273 h 4767384"/>
              <a:gd name="connsiteX25" fmla="*/ 677611 w 4767384"/>
              <a:gd name="connsiteY25" fmla="*/ 1831948 h 4767384"/>
              <a:gd name="connsiteX26" fmla="*/ 540985 w 4767384"/>
              <a:gd name="connsiteY26" fmla="*/ 1911191 h 4767384"/>
              <a:gd name="connsiteX27" fmla="*/ 677611 w 4767384"/>
              <a:gd name="connsiteY27" fmla="*/ 1990434 h 4767384"/>
              <a:gd name="connsiteX28" fmla="*/ 677611 w 4767384"/>
              <a:gd name="connsiteY28" fmla="*/ 1831948 h 4767384"/>
              <a:gd name="connsiteX29" fmla="*/ 515687 w 4767384"/>
              <a:gd name="connsiteY29" fmla="*/ 1911190 h 4767384"/>
              <a:gd name="connsiteX30" fmla="*/ 379061 w 4767384"/>
              <a:gd name="connsiteY30" fmla="*/ 1990433 h 4767384"/>
              <a:gd name="connsiteX31" fmla="*/ 515687 w 4767384"/>
              <a:gd name="connsiteY31" fmla="*/ 2069676 h 4767384"/>
              <a:gd name="connsiteX32" fmla="*/ 515687 w 4767384"/>
              <a:gd name="connsiteY32" fmla="*/ 1911190 h 4767384"/>
              <a:gd name="connsiteX33" fmla="*/ 352783 w 4767384"/>
              <a:gd name="connsiteY33" fmla="*/ 1990434 h 4767384"/>
              <a:gd name="connsiteX34" fmla="*/ 216157 w 4767384"/>
              <a:gd name="connsiteY34" fmla="*/ 2069677 h 4767384"/>
              <a:gd name="connsiteX35" fmla="*/ 352783 w 4767384"/>
              <a:gd name="connsiteY35" fmla="*/ 2148920 h 4767384"/>
              <a:gd name="connsiteX36" fmla="*/ 352783 w 4767384"/>
              <a:gd name="connsiteY36" fmla="*/ 1990434 h 4767384"/>
              <a:gd name="connsiteX37" fmla="*/ 515687 w 4767384"/>
              <a:gd name="connsiteY37" fmla="*/ 2086177 h 4767384"/>
              <a:gd name="connsiteX38" fmla="*/ 515687 w 4767384"/>
              <a:gd name="connsiteY38" fmla="*/ 2244663 h 4767384"/>
              <a:gd name="connsiteX39" fmla="*/ 652313 w 4767384"/>
              <a:gd name="connsiteY39" fmla="*/ 2165420 h 4767384"/>
              <a:gd name="connsiteX40" fmla="*/ 515687 w 4767384"/>
              <a:gd name="connsiteY40" fmla="*/ 2086177 h 4767384"/>
              <a:gd name="connsiteX41" fmla="*/ 3918802 w 4767384"/>
              <a:gd name="connsiteY41" fmla="*/ 2938950 h 4767384"/>
              <a:gd name="connsiteX42" fmla="*/ 3839559 w 4767384"/>
              <a:gd name="connsiteY42" fmla="*/ 3075576 h 4767384"/>
              <a:gd name="connsiteX43" fmla="*/ 3998045 w 4767384"/>
              <a:gd name="connsiteY43" fmla="*/ 3075576 h 4767384"/>
              <a:gd name="connsiteX44" fmla="*/ 3918802 w 4767384"/>
              <a:gd name="connsiteY44" fmla="*/ 2938950 h 4767384"/>
              <a:gd name="connsiteX45" fmla="*/ 3818129 w 4767384"/>
              <a:gd name="connsiteY45" fmla="*/ 3101852 h 4767384"/>
              <a:gd name="connsiteX46" fmla="*/ 3738886 w 4767384"/>
              <a:gd name="connsiteY46" fmla="*/ 3238478 h 4767384"/>
              <a:gd name="connsiteX47" fmla="*/ 3897372 w 4767384"/>
              <a:gd name="connsiteY47" fmla="*/ 3238478 h 4767384"/>
              <a:gd name="connsiteX48" fmla="*/ 3818129 w 4767384"/>
              <a:gd name="connsiteY48" fmla="*/ 3101852 h 4767384"/>
              <a:gd name="connsiteX49" fmla="*/ 3839561 w 4767384"/>
              <a:gd name="connsiteY49" fmla="*/ 3101852 h 4767384"/>
              <a:gd name="connsiteX50" fmla="*/ 3918804 w 4767384"/>
              <a:gd name="connsiteY50" fmla="*/ 3238478 h 4767384"/>
              <a:gd name="connsiteX51" fmla="*/ 3998047 w 4767384"/>
              <a:gd name="connsiteY51" fmla="*/ 3101852 h 4767384"/>
              <a:gd name="connsiteX52" fmla="*/ 3839561 w 4767384"/>
              <a:gd name="connsiteY52" fmla="*/ 3101852 h 4767384"/>
              <a:gd name="connsiteX53" fmla="*/ 3918803 w 4767384"/>
              <a:gd name="connsiteY53" fmla="*/ 3263777 h 4767384"/>
              <a:gd name="connsiteX54" fmla="*/ 3839560 w 4767384"/>
              <a:gd name="connsiteY54" fmla="*/ 3400403 h 4767384"/>
              <a:gd name="connsiteX55" fmla="*/ 3998046 w 4767384"/>
              <a:gd name="connsiteY55" fmla="*/ 3400403 h 4767384"/>
              <a:gd name="connsiteX56" fmla="*/ 3918803 w 4767384"/>
              <a:gd name="connsiteY56" fmla="*/ 3263777 h 4767384"/>
              <a:gd name="connsiteX57" fmla="*/ 3940235 w 4767384"/>
              <a:gd name="connsiteY57" fmla="*/ 3263777 h 4767384"/>
              <a:gd name="connsiteX58" fmla="*/ 4019478 w 4767384"/>
              <a:gd name="connsiteY58" fmla="*/ 3400403 h 4767384"/>
              <a:gd name="connsiteX59" fmla="*/ 4098721 w 4767384"/>
              <a:gd name="connsiteY59" fmla="*/ 3263777 h 4767384"/>
              <a:gd name="connsiteX60" fmla="*/ 3940235 w 4767384"/>
              <a:gd name="connsiteY60" fmla="*/ 3263777 h 4767384"/>
              <a:gd name="connsiteX61" fmla="*/ 4273707 w 4767384"/>
              <a:gd name="connsiteY61" fmla="*/ 3289075 h 4767384"/>
              <a:gd name="connsiteX62" fmla="*/ 4194464 w 4767384"/>
              <a:gd name="connsiteY62" fmla="*/ 3425701 h 4767384"/>
              <a:gd name="connsiteX63" fmla="*/ 4352950 w 4767384"/>
              <a:gd name="connsiteY63" fmla="*/ 3425701 h 4767384"/>
              <a:gd name="connsiteX64" fmla="*/ 4273707 w 4767384"/>
              <a:gd name="connsiteY64" fmla="*/ 3289075 h 4767384"/>
              <a:gd name="connsiteX65" fmla="*/ 3818128 w 4767384"/>
              <a:gd name="connsiteY65" fmla="*/ 3425701 h 4767384"/>
              <a:gd name="connsiteX66" fmla="*/ 3738885 w 4767384"/>
              <a:gd name="connsiteY66" fmla="*/ 3562327 h 4767384"/>
              <a:gd name="connsiteX67" fmla="*/ 3897371 w 4767384"/>
              <a:gd name="connsiteY67" fmla="*/ 3562327 h 4767384"/>
              <a:gd name="connsiteX68" fmla="*/ 3818128 w 4767384"/>
              <a:gd name="connsiteY68" fmla="*/ 3425701 h 4767384"/>
              <a:gd name="connsiteX69" fmla="*/ 4019477 w 4767384"/>
              <a:gd name="connsiteY69" fmla="*/ 3425701 h 4767384"/>
              <a:gd name="connsiteX70" fmla="*/ 4098720 w 4767384"/>
              <a:gd name="connsiteY70" fmla="*/ 3562327 h 4767384"/>
              <a:gd name="connsiteX71" fmla="*/ 4177963 w 4767384"/>
              <a:gd name="connsiteY71" fmla="*/ 3425701 h 4767384"/>
              <a:gd name="connsiteX72" fmla="*/ 4019477 w 4767384"/>
              <a:gd name="connsiteY72" fmla="*/ 3425701 h 4767384"/>
              <a:gd name="connsiteX73" fmla="*/ 4098721 w 4767384"/>
              <a:gd name="connsiteY73" fmla="*/ 3588605 h 4767384"/>
              <a:gd name="connsiteX74" fmla="*/ 4177964 w 4767384"/>
              <a:gd name="connsiteY74" fmla="*/ 3725231 h 4767384"/>
              <a:gd name="connsiteX75" fmla="*/ 4257207 w 4767384"/>
              <a:gd name="connsiteY75" fmla="*/ 3588605 h 4767384"/>
              <a:gd name="connsiteX76" fmla="*/ 4098721 w 4767384"/>
              <a:gd name="connsiteY76" fmla="*/ 3588605 h 476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4767384" h="4767384">
                <a:moveTo>
                  <a:pt x="2383692" y="0"/>
                </a:moveTo>
                <a:cubicBezTo>
                  <a:pt x="3700169" y="0"/>
                  <a:pt x="4767384" y="1067215"/>
                  <a:pt x="4767384" y="2383692"/>
                </a:cubicBezTo>
                <a:cubicBezTo>
                  <a:pt x="4767384" y="3700169"/>
                  <a:pt x="3700169" y="4767384"/>
                  <a:pt x="2383692" y="4767384"/>
                </a:cubicBezTo>
                <a:cubicBezTo>
                  <a:pt x="1067215" y="4767384"/>
                  <a:pt x="0" y="3700169"/>
                  <a:pt x="0" y="2383692"/>
                </a:cubicBezTo>
                <a:cubicBezTo>
                  <a:pt x="0" y="1067215"/>
                  <a:pt x="1067215" y="0"/>
                  <a:pt x="2383692" y="0"/>
                </a:cubicBezTo>
                <a:close/>
                <a:moveTo>
                  <a:pt x="379061" y="1630598"/>
                </a:moveTo>
                <a:lnTo>
                  <a:pt x="379061" y="1789084"/>
                </a:lnTo>
                <a:lnTo>
                  <a:pt x="515687" y="1709841"/>
                </a:lnTo>
                <a:lnTo>
                  <a:pt x="379061" y="1630598"/>
                </a:lnTo>
                <a:close/>
                <a:moveTo>
                  <a:pt x="702910" y="1630599"/>
                </a:moveTo>
                <a:lnTo>
                  <a:pt x="702910" y="1789085"/>
                </a:lnTo>
                <a:lnTo>
                  <a:pt x="839536" y="1709842"/>
                </a:lnTo>
                <a:lnTo>
                  <a:pt x="702910" y="1630599"/>
                </a:lnTo>
                <a:close/>
                <a:moveTo>
                  <a:pt x="865812" y="1731272"/>
                </a:moveTo>
                <a:lnTo>
                  <a:pt x="865812" y="1889758"/>
                </a:lnTo>
                <a:lnTo>
                  <a:pt x="1002438" y="1810515"/>
                </a:lnTo>
                <a:lnTo>
                  <a:pt x="865812" y="1731272"/>
                </a:lnTo>
                <a:close/>
                <a:moveTo>
                  <a:pt x="839536" y="1731274"/>
                </a:moveTo>
                <a:lnTo>
                  <a:pt x="702910" y="1810517"/>
                </a:lnTo>
                <a:lnTo>
                  <a:pt x="839536" y="1889760"/>
                </a:lnTo>
                <a:lnTo>
                  <a:pt x="839536" y="1731274"/>
                </a:lnTo>
                <a:close/>
                <a:moveTo>
                  <a:pt x="540985" y="1731273"/>
                </a:moveTo>
                <a:lnTo>
                  <a:pt x="540985" y="1889759"/>
                </a:lnTo>
                <a:lnTo>
                  <a:pt x="677611" y="1810516"/>
                </a:lnTo>
                <a:lnTo>
                  <a:pt x="540985" y="1731273"/>
                </a:lnTo>
                <a:close/>
                <a:moveTo>
                  <a:pt x="677611" y="1831948"/>
                </a:moveTo>
                <a:lnTo>
                  <a:pt x="540985" y="1911191"/>
                </a:lnTo>
                <a:lnTo>
                  <a:pt x="677611" y="1990434"/>
                </a:lnTo>
                <a:lnTo>
                  <a:pt x="677611" y="1831948"/>
                </a:lnTo>
                <a:close/>
                <a:moveTo>
                  <a:pt x="515687" y="1911190"/>
                </a:moveTo>
                <a:lnTo>
                  <a:pt x="379061" y="1990433"/>
                </a:lnTo>
                <a:lnTo>
                  <a:pt x="515687" y="2069676"/>
                </a:lnTo>
                <a:lnTo>
                  <a:pt x="515687" y="1911190"/>
                </a:lnTo>
                <a:close/>
                <a:moveTo>
                  <a:pt x="352783" y="1990434"/>
                </a:moveTo>
                <a:lnTo>
                  <a:pt x="216157" y="2069677"/>
                </a:lnTo>
                <a:lnTo>
                  <a:pt x="352783" y="2148920"/>
                </a:lnTo>
                <a:lnTo>
                  <a:pt x="352783" y="1990434"/>
                </a:lnTo>
                <a:close/>
                <a:moveTo>
                  <a:pt x="515687" y="2086177"/>
                </a:moveTo>
                <a:lnTo>
                  <a:pt x="515687" y="2244663"/>
                </a:lnTo>
                <a:lnTo>
                  <a:pt x="652313" y="2165420"/>
                </a:lnTo>
                <a:lnTo>
                  <a:pt x="515687" y="2086177"/>
                </a:lnTo>
                <a:close/>
                <a:moveTo>
                  <a:pt x="3918802" y="2938950"/>
                </a:moveTo>
                <a:lnTo>
                  <a:pt x="3839559" y="3075576"/>
                </a:lnTo>
                <a:lnTo>
                  <a:pt x="3998045" y="3075576"/>
                </a:lnTo>
                <a:lnTo>
                  <a:pt x="3918802" y="2938950"/>
                </a:lnTo>
                <a:close/>
                <a:moveTo>
                  <a:pt x="3818129" y="3101852"/>
                </a:moveTo>
                <a:lnTo>
                  <a:pt x="3738886" y="3238478"/>
                </a:lnTo>
                <a:lnTo>
                  <a:pt x="3897372" y="3238478"/>
                </a:lnTo>
                <a:lnTo>
                  <a:pt x="3818129" y="3101852"/>
                </a:lnTo>
                <a:close/>
                <a:moveTo>
                  <a:pt x="3839561" y="3101852"/>
                </a:moveTo>
                <a:lnTo>
                  <a:pt x="3918804" y="3238478"/>
                </a:lnTo>
                <a:lnTo>
                  <a:pt x="3998047" y="3101852"/>
                </a:lnTo>
                <a:lnTo>
                  <a:pt x="3839561" y="3101852"/>
                </a:lnTo>
                <a:close/>
                <a:moveTo>
                  <a:pt x="3918803" y="3263777"/>
                </a:moveTo>
                <a:lnTo>
                  <a:pt x="3839560" y="3400403"/>
                </a:lnTo>
                <a:lnTo>
                  <a:pt x="3998046" y="3400403"/>
                </a:lnTo>
                <a:lnTo>
                  <a:pt x="3918803" y="3263777"/>
                </a:lnTo>
                <a:close/>
                <a:moveTo>
                  <a:pt x="3940235" y="3263777"/>
                </a:moveTo>
                <a:lnTo>
                  <a:pt x="4019478" y="3400403"/>
                </a:lnTo>
                <a:lnTo>
                  <a:pt x="4098721" y="3263777"/>
                </a:lnTo>
                <a:lnTo>
                  <a:pt x="3940235" y="3263777"/>
                </a:lnTo>
                <a:close/>
                <a:moveTo>
                  <a:pt x="4273707" y="3289075"/>
                </a:moveTo>
                <a:lnTo>
                  <a:pt x="4194464" y="3425701"/>
                </a:lnTo>
                <a:lnTo>
                  <a:pt x="4352950" y="3425701"/>
                </a:lnTo>
                <a:lnTo>
                  <a:pt x="4273707" y="3289075"/>
                </a:lnTo>
                <a:close/>
                <a:moveTo>
                  <a:pt x="3818128" y="3425701"/>
                </a:moveTo>
                <a:lnTo>
                  <a:pt x="3738885" y="3562327"/>
                </a:lnTo>
                <a:lnTo>
                  <a:pt x="3897371" y="3562327"/>
                </a:lnTo>
                <a:lnTo>
                  <a:pt x="3818128" y="3425701"/>
                </a:lnTo>
                <a:close/>
                <a:moveTo>
                  <a:pt x="4019477" y="3425701"/>
                </a:moveTo>
                <a:lnTo>
                  <a:pt x="4098720" y="3562327"/>
                </a:lnTo>
                <a:lnTo>
                  <a:pt x="4177963" y="3425701"/>
                </a:lnTo>
                <a:lnTo>
                  <a:pt x="4019477" y="3425701"/>
                </a:lnTo>
                <a:close/>
                <a:moveTo>
                  <a:pt x="4098721" y="3588605"/>
                </a:moveTo>
                <a:lnTo>
                  <a:pt x="4177964" y="3725231"/>
                </a:lnTo>
                <a:lnTo>
                  <a:pt x="4257207" y="3588605"/>
                </a:lnTo>
                <a:lnTo>
                  <a:pt x="4098721" y="3588605"/>
                </a:lnTo>
                <a:close/>
              </a:path>
            </a:pathLst>
          </a:custGeom>
          <a:noFill/>
          <a:ln w="3175">
            <a:solidFill>
              <a:schemeClr val="tx1">
                <a:lumMod val="65000"/>
                <a:lumOff val="35000"/>
                <a:alpha val="2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v</a:t>
            </a:r>
            <a:endParaRPr lang="ko-KR" altLang="en-US" dirty="0"/>
          </a:p>
        </p:txBody>
      </p:sp>
      <p:sp>
        <p:nvSpPr>
          <p:cNvPr id="21" name="타원 20"/>
          <p:cNvSpPr/>
          <p:nvPr userDrawn="1"/>
        </p:nvSpPr>
        <p:spPr>
          <a:xfrm>
            <a:off x="3162300" y="2019300"/>
            <a:ext cx="2819400" cy="2819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21357" y="2713115"/>
            <a:ext cx="1303455" cy="1453888"/>
          </a:xfrm>
        </p:spPr>
        <p:txBody>
          <a:bodyPr anchor="ctr">
            <a:normAutofit/>
          </a:bodyPr>
          <a:lstStyle>
            <a:lvl1pPr algn="dist">
              <a:lnSpc>
                <a:spcPct val="150000"/>
              </a:lnSpc>
              <a:defRPr sz="24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724812" y="2713115"/>
            <a:ext cx="1006287" cy="1453888"/>
          </a:xfrm>
        </p:spPr>
        <p:txBody>
          <a:bodyPr>
            <a:noAutofit/>
          </a:bodyPr>
          <a:lstStyle>
            <a:lvl1pPr marL="0" indent="0" algn="dist">
              <a:buNone/>
              <a:defRPr sz="10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DESIGNED </a:t>
            </a:r>
          </a:p>
          <a:p>
            <a:r>
              <a:rPr lang="en-US" dirty="0"/>
              <a:t>BY L@RGO</a:t>
            </a:r>
          </a:p>
        </p:txBody>
      </p:sp>
      <p:grpSp>
        <p:nvGrpSpPr>
          <p:cNvPr id="6" name="그룹 5"/>
          <p:cNvGrpSpPr/>
          <p:nvPr userDrawn="1"/>
        </p:nvGrpSpPr>
        <p:grpSpPr>
          <a:xfrm>
            <a:off x="2011680" y="868680"/>
            <a:ext cx="5120640" cy="5120640"/>
            <a:chOff x="2011680" y="868680"/>
            <a:chExt cx="5120640" cy="5120640"/>
          </a:xfrm>
        </p:grpSpPr>
        <p:sp>
          <p:nvSpPr>
            <p:cNvPr id="8" name="타원 7"/>
            <p:cNvSpPr/>
            <p:nvPr/>
          </p:nvSpPr>
          <p:spPr>
            <a:xfrm>
              <a:off x="2011680" y="868680"/>
              <a:ext cx="5120640" cy="512064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원호 8"/>
            <p:cNvSpPr/>
            <p:nvPr/>
          </p:nvSpPr>
          <p:spPr>
            <a:xfrm rot="8100000">
              <a:off x="2384149" y="1216290"/>
              <a:ext cx="4383974" cy="4383974"/>
            </a:xfrm>
            <a:prstGeom prst="arc">
              <a:avLst>
                <a:gd name="adj1" fmla="val 2879682"/>
                <a:gd name="adj2" fmla="val 0"/>
              </a:avLst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4" name="그룹 33"/>
          <p:cNvGrpSpPr/>
          <p:nvPr userDrawn="1"/>
        </p:nvGrpSpPr>
        <p:grpSpPr>
          <a:xfrm>
            <a:off x="1606550" y="463550"/>
            <a:ext cx="5930900" cy="5930900"/>
            <a:chOff x="1606550" y="463550"/>
            <a:chExt cx="5930900" cy="5930900"/>
          </a:xfrm>
        </p:grpSpPr>
        <p:sp>
          <p:nvSpPr>
            <p:cNvPr id="35" name="원호 34"/>
            <p:cNvSpPr/>
            <p:nvPr/>
          </p:nvSpPr>
          <p:spPr>
            <a:xfrm>
              <a:off x="2072640" y="929640"/>
              <a:ext cx="4998720" cy="4998720"/>
            </a:xfrm>
            <a:prstGeom prst="arc">
              <a:avLst>
                <a:gd name="adj1" fmla="val 7914672"/>
                <a:gd name="adj2" fmla="val 19927192"/>
              </a:avLst>
            </a:prstGeom>
            <a:noFill/>
            <a:ln w="3175" cap="rnd">
              <a:solidFill>
                <a:schemeClr val="tx1">
                  <a:lumMod val="65000"/>
                  <a:lumOff val="35000"/>
                </a:schemeClr>
              </a:solidFill>
              <a:headEnd type="none"/>
              <a:tail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/>
            <p:cNvSpPr/>
            <p:nvPr userDrawn="1"/>
          </p:nvSpPr>
          <p:spPr>
            <a:xfrm>
              <a:off x="1606550" y="463550"/>
              <a:ext cx="5930900" cy="5930900"/>
            </a:xfrm>
            <a:prstGeom prst="ellipse">
              <a:avLst/>
            </a:prstGeom>
            <a:noFill/>
            <a:ln w="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7" name="자유형: 도형 106"/>
          <p:cNvSpPr/>
          <p:nvPr userDrawn="1"/>
        </p:nvSpPr>
        <p:spPr>
          <a:xfrm>
            <a:off x="2195929" y="1054278"/>
            <a:ext cx="4767384" cy="4767384"/>
          </a:xfrm>
          <a:custGeom>
            <a:avLst/>
            <a:gdLst>
              <a:gd name="connsiteX0" fmla="*/ 2383692 w 4767384"/>
              <a:gd name="connsiteY0" fmla="*/ 0 h 4767384"/>
              <a:gd name="connsiteX1" fmla="*/ 4767384 w 4767384"/>
              <a:gd name="connsiteY1" fmla="*/ 2383692 h 4767384"/>
              <a:gd name="connsiteX2" fmla="*/ 2383692 w 4767384"/>
              <a:gd name="connsiteY2" fmla="*/ 4767384 h 4767384"/>
              <a:gd name="connsiteX3" fmla="*/ 0 w 4767384"/>
              <a:gd name="connsiteY3" fmla="*/ 2383692 h 4767384"/>
              <a:gd name="connsiteX4" fmla="*/ 2383692 w 4767384"/>
              <a:gd name="connsiteY4" fmla="*/ 0 h 4767384"/>
              <a:gd name="connsiteX5" fmla="*/ 379061 w 4767384"/>
              <a:gd name="connsiteY5" fmla="*/ 1630598 h 4767384"/>
              <a:gd name="connsiteX6" fmla="*/ 379061 w 4767384"/>
              <a:gd name="connsiteY6" fmla="*/ 1789084 h 4767384"/>
              <a:gd name="connsiteX7" fmla="*/ 515687 w 4767384"/>
              <a:gd name="connsiteY7" fmla="*/ 1709841 h 4767384"/>
              <a:gd name="connsiteX8" fmla="*/ 379061 w 4767384"/>
              <a:gd name="connsiteY8" fmla="*/ 1630598 h 4767384"/>
              <a:gd name="connsiteX9" fmla="*/ 702910 w 4767384"/>
              <a:gd name="connsiteY9" fmla="*/ 1630599 h 4767384"/>
              <a:gd name="connsiteX10" fmla="*/ 702910 w 4767384"/>
              <a:gd name="connsiteY10" fmla="*/ 1789085 h 4767384"/>
              <a:gd name="connsiteX11" fmla="*/ 839536 w 4767384"/>
              <a:gd name="connsiteY11" fmla="*/ 1709842 h 4767384"/>
              <a:gd name="connsiteX12" fmla="*/ 702910 w 4767384"/>
              <a:gd name="connsiteY12" fmla="*/ 1630599 h 4767384"/>
              <a:gd name="connsiteX13" fmla="*/ 865812 w 4767384"/>
              <a:gd name="connsiteY13" fmla="*/ 1731272 h 4767384"/>
              <a:gd name="connsiteX14" fmla="*/ 865812 w 4767384"/>
              <a:gd name="connsiteY14" fmla="*/ 1889758 h 4767384"/>
              <a:gd name="connsiteX15" fmla="*/ 1002438 w 4767384"/>
              <a:gd name="connsiteY15" fmla="*/ 1810515 h 4767384"/>
              <a:gd name="connsiteX16" fmla="*/ 865812 w 4767384"/>
              <a:gd name="connsiteY16" fmla="*/ 1731272 h 4767384"/>
              <a:gd name="connsiteX17" fmla="*/ 839536 w 4767384"/>
              <a:gd name="connsiteY17" fmla="*/ 1731274 h 4767384"/>
              <a:gd name="connsiteX18" fmla="*/ 702910 w 4767384"/>
              <a:gd name="connsiteY18" fmla="*/ 1810517 h 4767384"/>
              <a:gd name="connsiteX19" fmla="*/ 839536 w 4767384"/>
              <a:gd name="connsiteY19" fmla="*/ 1889760 h 4767384"/>
              <a:gd name="connsiteX20" fmla="*/ 839536 w 4767384"/>
              <a:gd name="connsiteY20" fmla="*/ 1731274 h 4767384"/>
              <a:gd name="connsiteX21" fmla="*/ 540985 w 4767384"/>
              <a:gd name="connsiteY21" fmla="*/ 1731273 h 4767384"/>
              <a:gd name="connsiteX22" fmla="*/ 540985 w 4767384"/>
              <a:gd name="connsiteY22" fmla="*/ 1889759 h 4767384"/>
              <a:gd name="connsiteX23" fmla="*/ 677611 w 4767384"/>
              <a:gd name="connsiteY23" fmla="*/ 1810516 h 4767384"/>
              <a:gd name="connsiteX24" fmla="*/ 540985 w 4767384"/>
              <a:gd name="connsiteY24" fmla="*/ 1731273 h 4767384"/>
              <a:gd name="connsiteX25" fmla="*/ 677611 w 4767384"/>
              <a:gd name="connsiteY25" fmla="*/ 1831948 h 4767384"/>
              <a:gd name="connsiteX26" fmla="*/ 540985 w 4767384"/>
              <a:gd name="connsiteY26" fmla="*/ 1911191 h 4767384"/>
              <a:gd name="connsiteX27" fmla="*/ 677611 w 4767384"/>
              <a:gd name="connsiteY27" fmla="*/ 1990434 h 4767384"/>
              <a:gd name="connsiteX28" fmla="*/ 677611 w 4767384"/>
              <a:gd name="connsiteY28" fmla="*/ 1831948 h 4767384"/>
              <a:gd name="connsiteX29" fmla="*/ 515687 w 4767384"/>
              <a:gd name="connsiteY29" fmla="*/ 1911190 h 4767384"/>
              <a:gd name="connsiteX30" fmla="*/ 379061 w 4767384"/>
              <a:gd name="connsiteY30" fmla="*/ 1990433 h 4767384"/>
              <a:gd name="connsiteX31" fmla="*/ 515687 w 4767384"/>
              <a:gd name="connsiteY31" fmla="*/ 2069676 h 4767384"/>
              <a:gd name="connsiteX32" fmla="*/ 515687 w 4767384"/>
              <a:gd name="connsiteY32" fmla="*/ 1911190 h 4767384"/>
              <a:gd name="connsiteX33" fmla="*/ 352783 w 4767384"/>
              <a:gd name="connsiteY33" fmla="*/ 1990434 h 4767384"/>
              <a:gd name="connsiteX34" fmla="*/ 216157 w 4767384"/>
              <a:gd name="connsiteY34" fmla="*/ 2069677 h 4767384"/>
              <a:gd name="connsiteX35" fmla="*/ 352783 w 4767384"/>
              <a:gd name="connsiteY35" fmla="*/ 2148920 h 4767384"/>
              <a:gd name="connsiteX36" fmla="*/ 352783 w 4767384"/>
              <a:gd name="connsiteY36" fmla="*/ 1990434 h 4767384"/>
              <a:gd name="connsiteX37" fmla="*/ 515687 w 4767384"/>
              <a:gd name="connsiteY37" fmla="*/ 2086177 h 4767384"/>
              <a:gd name="connsiteX38" fmla="*/ 515687 w 4767384"/>
              <a:gd name="connsiteY38" fmla="*/ 2244663 h 4767384"/>
              <a:gd name="connsiteX39" fmla="*/ 652313 w 4767384"/>
              <a:gd name="connsiteY39" fmla="*/ 2165420 h 4767384"/>
              <a:gd name="connsiteX40" fmla="*/ 515687 w 4767384"/>
              <a:gd name="connsiteY40" fmla="*/ 2086177 h 4767384"/>
              <a:gd name="connsiteX41" fmla="*/ 3918802 w 4767384"/>
              <a:gd name="connsiteY41" fmla="*/ 2938950 h 4767384"/>
              <a:gd name="connsiteX42" fmla="*/ 3839559 w 4767384"/>
              <a:gd name="connsiteY42" fmla="*/ 3075576 h 4767384"/>
              <a:gd name="connsiteX43" fmla="*/ 3998045 w 4767384"/>
              <a:gd name="connsiteY43" fmla="*/ 3075576 h 4767384"/>
              <a:gd name="connsiteX44" fmla="*/ 3918802 w 4767384"/>
              <a:gd name="connsiteY44" fmla="*/ 2938950 h 4767384"/>
              <a:gd name="connsiteX45" fmla="*/ 3818129 w 4767384"/>
              <a:gd name="connsiteY45" fmla="*/ 3101852 h 4767384"/>
              <a:gd name="connsiteX46" fmla="*/ 3738886 w 4767384"/>
              <a:gd name="connsiteY46" fmla="*/ 3238478 h 4767384"/>
              <a:gd name="connsiteX47" fmla="*/ 3897372 w 4767384"/>
              <a:gd name="connsiteY47" fmla="*/ 3238478 h 4767384"/>
              <a:gd name="connsiteX48" fmla="*/ 3818129 w 4767384"/>
              <a:gd name="connsiteY48" fmla="*/ 3101852 h 4767384"/>
              <a:gd name="connsiteX49" fmla="*/ 3839561 w 4767384"/>
              <a:gd name="connsiteY49" fmla="*/ 3101852 h 4767384"/>
              <a:gd name="connsiteX50" fmla="*/ 3918804 w 4767384"/>
              <a:gd name="connsiteY50" fmla="*/ 3238478 h 4767384"/>
              <a:gd name="connsiteX51" fmla="*/ 3998047 w 4767384"/>
              <a:gd name="connsiteY51" fmla="*/ 3101852 h 4767384"/>
              <a:gd name="connsiteX52" fmla="*/ 3839561 w 4767384"/>
              <a:gd name="connsiteY52" fmla="*/ 3101852 h 4767384"/>
              <a:gd name="connsiteX53" fmla="*/ 3918803 w 4767384"/>
              <a:gd name="connsiteY53" fmla="*/ 3263777 h 4767384"/>
              <a:gd name="connsiteX54" fmla="*/ 3839560 w 4767384"/>
              <a:gd name="connsiteY54" fmla="*/ 3400403 h 4767384"/>
              <a:gd name="connsiteX55" fmla="*/ 3998046 w 4767384"/>
              <a:gd name="connsiteY55" fmla="*/ 3400403 h 4767384"/>
              <a:gd name="connsiteX56" fmla="*/ 3918803 w 4767384"/>
              <a:gd name="connsiteY56" fmla="*/ 3263777 h 4767384"/>
              <a:gd name="connsiteX57" fmla="*/ 3940235 w 4767384"/>
              <a:gd name="connsiteY57" fmla="*/ 3263777 h 4767384"/>
              <a:gd name="connsiteX58" fmla="*/ 4019478 w 4767384"/>
              <a:gd name="connsiteY58" fmla="*/ 3400403 h 4767384"/>
              <a:gd name="connsiteX59" fmla="*/ 4098721 w 4767384"/>
              <a:gd name="connsiteY59" fmla="*/ 3263777 h 4767384"/>
              <a:gd name="connsiteX60" fmla="*/ 3940235 w 4767384"/>
              <a:gd name="connsiteY60" fmla="*/ 3263777 h 4767384"/>
              <a:gd name="connsiteX61" fmla="*/ 4273707 w 4767384"/>
              <a:gd name="connsiteY61" fmla="*/ 3289075 h 4767384"/>
              <a:gd name="connsiteX62" fmla="*/ 4194464 w 4767384"/>
              <a:gd name="connsiteY62" fmla="*/ 3425701 h 4767384"/>
              <a:gd name="connsiteX63" fmla="*/ 4352950 w 4767384"/>
              <a:gd name="connsiteY63" fmla="*/ 3425701 h 4767384"/>
              <a:gd name="connsiteX64" fmla="*/ 4273707 w 4767384"/>
              <a:gd name="connsiteY64" fmla="*/ 3289075 h 4767384"/>
              <a:gd name="connsiteX65" fmla="*/ 3818128 w 4767384"/>
              <a:gd name="connsiteY65" fmla="*/ 3425701 h 4767384"/>
              <a:gd name="connsiteX66" fmla="*/ 3738885 w 4767384"/>
              <a:gd name="connsiteY66" fmla="*/ 3562327 h 4767384"/>
              <a:gd name="connsiteX67" fmla="*/ 3897371 w 4767384"/>
              <a:gd name="connsiteY67" fmla="*/ 3562327 h 4767384"/>
              <a:gd name="connsiteX68" fmla="*/ 3818128 w 4767384"/>
              <a:gd name="connsiteY68" fmla="*/ 3425701 h 4767384"/>
              <a:gd name="connsiteX69" fmla="*/ 4019477 w 4767384"/>
              <a:gd name="connsiteY69" fmla="*/ 3425701 h 4767384"/>
              <a:gd name="connsiteX70" fmla="*/ 4098720 w 4767384"/>
              <a:gd name="connsiteY70" fmla="*/ 3562327 h 4767384"/>
              <a:gd name="connsiteX71" fmla="*/ 4177963 w 4767384"/>
              <a:gd name="connsiteY71" fmla="*/ 3425701 h 4767384"/>
              <a:gd name="connsiteX72" fmla="*/ 4019477 w 4767384"/>
              <a:gd name="connsiteY72" fmla="*/ 3425701 h 4767384"/>
              <a:gd name="connsiteX73" fmla="*/ 4098721 w 4767384"/>
              <a:gd name="connsiteY73" fmla="*/ 3588605 h 4767384"/>
              <a:gd name="connsiteX74" fmla="*/ 4177964 w 4767384"/>
              <a:gd name="connsiteY74" fmla="*/ 3725231 h 4767384"/>
              <a:gd name="connsiteX75" fmla="*/ 4257207 w 4767384"/>
              <a:gd name="connsiteY75" fmla="*/ 3588605 h 4767384"/>
              <a:gd name="connsiteX76" fmla="*/ 4098721 w 4767384"/>
              <a:gd name="connsiteY76" fmla="*/ 3588605 h 476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4767384" h="4767384">
                <a:moveTo>
                  <a:pt x="2383692" y="0"/>
                </a:moveTo>
                <a:cubicBezTo>
                  <a:pt x="3700169" y="0"/>
                  <a:pt x="4767384" y="1067215"/>
                  <a:pt x="4767384" y="2383692"/>
                </a:cubicBezTo>
                <a:cubicBezTo>
                  <a:pt x="4767384" y="3700169"/>
                  <a:pt x="3700169" y="4767384"/>
                  <a:pt x="2383692" y="4767384"/>
                </a:cubicBezTo>
                <a:cubicBezTo>
                  <a:pt x="1067215" y="4767384"/>
                  <a:pt x="0" y="3700169"/>
                  <a:pt x="0" y="2383692"/>
                </a:cubicBezTo>
                <a:cubicBezTo>
                  <a:pt x="0" y="1067215"/>
                  <a:pt x="1067215" y="0"/>
                  <a:pt x="2383692" y="0"/>
                </a:cubicBezTo>
                <a:close/>
                <a:moveTo>
                  <a:pt x="379061" y="1630598"/>
                </a:moveTo>
                <a:lnTo>
                  <a:pt x="379061" y="1789084"/>
                </a:lnTo>
                <a:lnTo>
                  <a:pt x="515687" y="1709841"/>
                </a:lnTo>
                <a:lnTo>
                  <a:pt x="379061" y="1630598"/>
                </a:lnTo>
                <a:close/>
                <a:moveTo>
                  <a:pt x="702910" y="1630599"/>
                </a:moveTo>
                <a:lnTo>
                  <a:pt x="702910" y="1789085"/>
                </a:lnTo>
                <a:lnTo>
                  <a:pt x="839536" y="1709842"/>
                </a:lnTo>
                <a:lnTo>
                  <a:pt x="702910" y="1630599"/>
                </a:lnTo>
                <a:close/>
                <a:moveTo>
                  <a:pt x="865812" y="1731272"/>
                </a:moveTo>
                <a:lnTo>
                  <a:pt x="865812" y="1889758"/>
                </a:lnTo>
                <a:lnTo>
                  <a:pt x="1002438" y="1810515"/>
                </a:lnTo>
                <a:lnTo>
                  <a:pt x="865812" y="1731272"/>
                </a:lnTo>
                <a:close/>
                <a:moveTo>
                  <a:pt x="839536" y="1731274"/>
                </a:moveTo>
                <a:lnTo>
                  <a:pt x="702910" y="1810517"/>
                </a:lnTo>
                <a:lnTo>
                  <a:pt x="839536" y="1889760"/>
                </a:lnTo>
                <a:lnTo>
                  <a:pt x="839536" y="1731274"/>
                </a:lnTo>
                <a:close/>
                <a:moveTo>
                  <a:pt x="540985" y="1731273"/>
                </a:moveTo>
                <a:lnTo>
                  <a:pt x="540985" y="1889759"/>
                </a:lnTo>
                <a:lnTo>
                  <a:pt x="677611" y="1810516"/>
                </a:lnTo>
                <a:lnTo>
                  <a:pt x="540985" y="1731273"/>
                </a:lnTo>
                <a:close/>
                <a:moveTo>
                  <a:pt x="677611" y="1831948"/>
                </a:moveTo>
                <a:lnTo>
                  <a:pt x="540985" y="1911191"/>
                </a:lnTo>
                <a:lnTo>
                  <a:pt x="677611" y="1990434"/>
                </a:lnTo>
                <a:lnTo>
                  <a:pt x="677611" y="1831948"/>
                </a:lnTo>
                <a:close/>
                <a:moveTo>
                  <a:pt x="515687" y="1911190"/>
                </a:moveTo>
                <a:lnTo>
                  <a:pt x="379061" y="1990433"/>
                </a:lnTo>
                <a:lnTo>
                  <a:pt x="515687" y="2069676"/>
                </a:lnTo>
                <a:lnTo>
                  <a:pt x="515687" y="1911190"/>
                </a:lnTo>
                <a:close/>
                <a:moveTo>
                  <a:pt x="352783" y="1990434"/>
                </a:moveTo>
                <a:lnTo>
                  <a:pt x="216157" y="2069677"/>
                </a:lnTo>
                <a:lnTo>
                  <a:pt x="352783" y="2148920"/>
                </a:lnTo>
                <a:lnTo>
                  <a:pt x="352783" y="1990434"/>
                </a:lnTo>
                <a:close/>
                <a:moveTo>
                  <a:pt x="515687" y="2086177"/>
                </a:moveTo>
                <a:lnTo>
                  <a:pt x="515687" y="2244663"/>
                </a:lnTo>
                <a:lnTo>
                  <a:pt x="652313" y="2165420"/>
                </a:lnTo>
                <a:lnTo>
                  <a:pt x="515687" y="2086177"/>
                </a:lnTo>
                <a:close/>
                <a:moveTo>
                  <a:pt x="3918802" y="2938950"/>
                </a:moveTo>
                <a:lnTo>
                  <a:pt x="3839559" y="3075576"/>
                </a:lnTo>
                <a:lnTo>
                  <a:pt x="3998045" y="3075576"/>
                </a:lnTo>
                <a:lnTo>
                  <a:pt x="3918802" y="2938950"/>
                </a:lnTo>
                <a:close/>
                <a:moveTo>
                  <a:pt x="3818129" y="3101852"/>
                </a:moveTo>
                <a:lnTo>
                  <a:pt x="3738886" y="3238478"/>
                </a:lnTo>
                <a:lnTo>
                  <a:pt x="3897372" y="3238478"/>
                </a:lnTo>
                <a:lnTo>
                  <a:pt x="3818129" y="3101852"/>
                </a:lnTo>
                <a:close/>
                <a:moveTo>
                  <a:pt x="3839561" y="3101852"/>
                </a:moveTo>
                <a:lnTo>
                  <a:pt x="3918804" y="3238478"/>
                </a:lnTo>
                <a:lnTo>
                  <a:pt x="3998047" y="3101852"/>
                </a:lnTo>
                <a:lnTo>
                  <a:pt x="3839561" y="3101852"/>
                </a:lnTo>
                <a:close/>
                <a:moveTo>
                  <a:pt x="3918803" y="3263777"/>
                </a:moveTo>
                <a:lnTo>
                  <a:pt x="3839560" y="3400403"/>
                </a:lnTo>
                <a:lnTo>
                  <a:pt x="3998046" y="3400403"/>
                </a:lnTo>
                <a:lnTo>
                  <a:pt x="3918803" y="3263777"/>
                </a:lnTo>
                <a:close/>
                <a:moveTo>
                  <a:pt x="3940235" y="3263777"/>
                </a:moveTo>
                <a:lnTo>
                  <a:pt x="4019478" y="3400403"/>
                </a:lnTo>
                <a:lnTo>
                  <a:pt x="4098721" y="3263777"/>
                </a:lnTo>
                <a:lnTo>
                  <a:pt x="3940235" y="3263777"/>
                </a:lnTo>
                <a:close/>
                <a:moveTo>
                  <a:pt x="4273707" y="3289075"/>
                </a:moveTo>
                <a:lnTo>
                  <a:pt x="4194464" y="3425701"/>
                </a:lnTo>
                <a:lnTo>
                  <a:pt x="4352950" y="3425701"/>
                </a:lnTo>
                <a:lnTo>
                  <a:pt x="4273707" y="3289075"/>
                </a:lnTo>
                <a:close/>
                <a:moveTo>
                  <a:pt x="3818128" y="3425701"/>
                </a:moveTo>
                <a:lnTo>
                  <a:pt x="3738885" y="3562327"/>
                </a:lnTo>
                <a:lnTo>
                  <a:pt x="3897371" y="3562327"/>
                </a:lnTo>
                <a:lnTo>
                  <a:pt x="3818128" y="3425701"/>
                </a:lnTo>
                <a:close/>
                <a:moveTo>
                  <a:pt x="4019477" y="3425701"/>
                </a:moveTo>
                <a:lnTo>
                  <a:pt x="4098720" y="3562327"/>
                </a:lnTo>
                <a:lnTo>
                  <a:pt x="4177963" y="3425701"/>
                </a:lnTo>
                <a:lnTo>
                  <a:pt x="4019477" y="3425701"/>
                </a:lnTo>
                <a:close/>
                <a:moveTo>
                  <a:pt x="4098721" y="3588605"/>
                </a:moveTo>
                <a:lnTo>
                  <a:pt x="4177964" y="3725231"/>
                </a:lnTo>
                <a:lnTo>
                  <a:pt x="4257207" y="3588605"/>
                </a:lnTo>
                <a:lnTo>
                  <a:pt x="4098721" y="3588605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08" name="그룹 107"/>
          <p:cNvGrpSpPr/>
          <p:nvPr userDrawn="1"/>
        </p:nvGrpSpPr>
        <p:grpSpPr>
          <a:xfrm>
            <a:off x="2007342" y="877650"/>
            <a:ext cx="5120640" cy="5120640"/>
            <a:chOff x="2011680" y="868680"/>
            <a:chExt cx="5120640" cy="5120640"/>
          </a:xfrm>
        </p:grpSpPr>
        <p:sp>
          <p:nvSpPr>
            <p:cNvPr id="109" name="타원 108"/>
            <p:cNvSpPr/>
            <p:nvPr/>
          </p:nvSpPr>
          <p:spPr>
            <a:xfrm>
              <a:off x="2011680" y="868680"/>
              <a:ext cx="5120640" cy="512064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0" name="원호 109"/>
            <p:cNvSpPr/>
            <p:nvPr/>
          </p:nvSpPr>
          <p:spPr>
            <a:xfrm rot="8100000">
              <a:off x="2384149" y="1216290"/>
              <a:ext cx="4383974" cy="4383974"/>
            </a:xfrm>
            <a:prstGeom prst="arc">
              <a:avLst>
                <a:gd name="adj1" fmla="val 2879682"/>
                <a:gd name="adj2" fmla="val 0"/>
              </a:avLst>
            </a:prstGeom>
            <a:noFill/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2" name="자유형: 도형 111"/>
          <p:cNvSpPr/>
          <p:nvPr userDrawn="1"/>
        </p:nvSpPr>
        <p:spPr>
          <a:xfrm>
            <a:off x="2573236" y="2688882"/>
            <a:ext cx="136626" cy="158486"/>
          </a:xfrm>
          <a:custGeom>
            <a:avLst/>
            <a:gdLst>
              <a:gd name="connsiteX0" fmla="*/ 0 w 136626"/>
              <a:gd name="connsiteY0" fmla="*/ 0 h 158486"/>
              <a:gd name="connsiteX1" fmla="*/ 136626 w 136626"/>
              <a:gd name="connsiteY1" fmla="*/ 79243 h 158486"/>
              <a:gd name="connsiteX2" fmla="*/ 0 w 136626"/>
              <a:gd name="connsiteY2" fmla="*/ 158486 h 158486"/>
              <a:gd name="connsiteX3" fmla="*/ 0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0" y="0"/>
                </a:moveTo>
                <a:lnTo>
                  <a:pt x="136626" y="79243"/>
                </a:lnTo>
                <a:lnTo>
                  <a:pt x="0" y="15848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자유형: 도형 112"/>
          <p:cNvSpPr/>
          <p:nvPr userDrawn="1"/>
        </p:nvSpPr>
        <p:spPr>
          <a:xfrm>
            <a:off x="2897085" y="2688883"/>
            <a:ext cx="136626" cy="158486"/>
          </a:xfrm>
          <a:custGeom>
            <a:avLst/>
            <a:gdLst>
              <a:gd name="connsiteX0" fmla="*/ 0 w 136626"/>
              <a:gd name="connsiteY0" fmla="*/ 0 h 158486"/>
              <a:gd name="connsiteX1" fmla="*/ 136626 w 136626"/>
              <a:gd name="connsiteY1" fmla="*/ 79243 h 158486"/>
              <a:gd name="connsiteX2" fmla="*/ 0 w 136626"/>
              <a:gd name="connsiteY2" fmla="*/ 158486 h 158486"/>
              <a:gd name="connsiteX3" fmla="*/ 0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0" y="0"/>
                </a:moveTo>
                <a:lnTo>
                  <a:pt x="136626" y="79243"/>
                </a:lnTo>
                <a:lnTo>
                  <a:pt x="0" y="15848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4" name="자유형: 도형 113"/>
          <p:cNvSpPr/>
          <p:nvPr userDrawn="1"/>
        </p:nvSpPr>
        <p:spPr>
          <a:xfrm>
            <a:off x="3059987" y="2789556"/>
            <a:ext cx="136626" cy="158486"/>
          </a:xfrm>
          <a:custGeom>
            <a:avLst/>
            <a:gdLst>
              <a:gd name="connsiteX0" fmla="*/ 0 w 136626"/>
              <a:gd name="connsiteY0" fmla="*/ 0 h 158486"/>
              <a:gd name="connsiteX1" fmla="*/ 136626 w 136626"/>
              <a:gd name="connsiteY1" fmla="*/ 79243 h 158486"/>
              <a:gd name="connsiteX2" fmla="*/ 0 w 136626"/>
              <a:gd name="connsiteY2" fmla="*/ 158486 h 158486"/>
              <a:gd name="connsiteX3" fmla="*/ 0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0" y="0"/>
                </a:moveTo>
                <a:lnTo>
                  <a:pt x="136626" y="79243"/>
                </a:lnTo>
                <a:lnTo>
                  <a:pt x="0" y="15848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자유형: 도형 114"/>
          <p:cNvSpPr/>
          <p:nvPr userDrawn="1"/>
        </p:nvSpPr>
        <p:spPr>
          <a:xfrm>
            <a:off x="2735160" y="2789557"/>
            <a:ext cx="136626" cy="158486"/>
          </a:xfrm>
          <a:custGeom>
            <a:avLst/>
            <a:gdLst>
              <a:gd name="connsiteX0" fmla="*/ 0 w 136626"/>
              <a:gd name="connsiteY0" fmla="*/ 0 h 158486"/>
              <a:gd name="connsiteX1" fmla="*/ 136626 w 136626"/>
              <a:gd name="connsiteY1" fmla="*/ 79243 h 158486"/>
              <a:gd name="connsiteX2" fmla="*/ 0 w 136626"/>
              <a:gd name="connsiteY2" fmla="*/ 158486 h 158486"/>
              <a:gd name="connsiteX3" fmla="*/ 0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0" y="0"/>
                </a:moveTo>
                <a:lnTo>
                  <a:pt x="136626" y="79243"/>
                </a:lnTo>
                <a:lnTo>
                  <a:pt x="0" y="15848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6" name="자유형: 도형 115"/>
          <p:cNvSpPr/>
          <p:nvPr userDrawn="1"/>
        </p:nvSpPr>
        <p:spPr>
          <a:xfrm>
            <a:off x="2897085" y="2789558"/>
            <a:ext cx="136626" cy="158486"/>
          </a:xfrm>
          <a:custGeom>
            <a:avLst/>
            <a:gdLst>
              <a:gd name="connsiteX0" fmla="*/ 136626 w 136626"/>
              <a:gd name="connsiteY0" fmla="*/ 0 h 158486"/>
              <a:gd name="connsiteX1" fmla="*/ 136626 w 136626"/>
              <a:gd name="connsiteY1" fmla="*/ 158486 h 158486"/>
              <a:gd name="connsiteX2" fmla="*/ 0 w 136626"/>
              <a:gd name="connsiteY2" fmla="*/ 79243 h 158486"/>
              <a:gd name="connsiteX3" fmla="*/ 136626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136626" y="0"/>
                </a:moveTo>
                <a:lnTo>
                  <a:pt x="136626" y="158486"/>
                </a:lnTo>
                <a:lnTo>
                  <a:pt x="0" y="79243"/>
                </a:lnTo>
                <a:lnTo>
                  <a:pt x="13662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7" name="자유형: 도형 116"/>
          <p:cNvSpPr/>
          <p:nvPr userDrawn="1"/>
        </p:nvSpPr>
        <p:spPr>
          <a:xfrm>
            <a:off x="2735160" y="2890232"/>
            <a:ext cx="136626" cy="158486"/>
          </a:xfrm>
          <a:custGeom>
            <a:avLst/>
            <a:gdLst>
              <a:gd name="connsiteX0" fmla="*/ 136626 w 136626"/>
              <a:gd name="connsiteY0" fmla="*/ 0 h 158486"/>
              <a:gd name="connsiteX1" fmla="*/ 136626 w 136626"/>
              <a:gd name="connsiteY1" fmla="*/ 158486 h 158486"/>
              <a:gd name="connsiteX2" fmla="*/ 0 w 136626"/>
              <a:gd name="connsiteY2" fmla="*/ 79243 h 158486"/>
              <a:gd name="connsiteX3" fmla="*/ 136626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136626" y="0"/>
                </a:moveTo>
                <a:lnTo>
                  <a:pt x="136626" y="158486"/>
                </a:lnTo>
                <a:lnTo>
                  <a:pt x="0" y="79243"/>
                </a:lnTo>
                <a:lnTo>
                  <a:pt x="13662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8" name="자유형: 도형 117"/>
          <p:cNvSpPr/>
          <p:nvPr userDrawn="1"/>
        </p:nvSpPr>
        <p:spPr>
          <a:xfrm>
            <a:off x="2573236" y="2969474"/>
            <a:ext cx="136626" cy="158486"/>
          </a:xfrm>
          <a:custGeom>
            <a:avLst/>
            <a:gdLst>
              <a:gd name="connsiteX0" fmla="*/ 136626 w 136626"/>
              <a:gd name="connsiteY0" fmla="*/ 0 h 158486"/>
              <a:gd name="connsiteX1" fmla="*/ 136626 w 136626"/>
              <a:gd name="connsiteY1" fmla="*/ 158486 h 158486"/>
              <a:gd name="connsiteX2" fmla="*/ 0 w 136626"/>
              <a:gd name="connsiteY2" fmla="*/ 79243 h 158486"/>
              <a:gd name="connsiteX3" fmla="*/ 136626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136626" y="0"/>
                </a:moveTo>
                <a:lnTo>
                  <a:pt x="136626" y="158486"/>
                </a:lnTo>
                <a:lnTo>
                  <a:pt x="0" y="79243"/>
                </a:lnTo>
                <a:lnTo>
                  <a:pt x="13662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9" name="자유형: 도형 118"/>
          <p:cNvSpPr/>
          <p:nvPr userDrawn="1"/>
        </p:nvSpPr>
        <p:spPr>
          <a:xfrm>
            <a:off x="2410332" y="3048718"/>
            <a:ext cx="136626" cy="158486"/>
          </a:xfrm>
          <a:custGeom>
            <a:avLst/>
            <a:gdLst>
              <a:gd name="connsiteX0" fmla="*/ 136626 w 136626"/>
              <a:gd name="connsiteY0" fmla="*/ 0 h 158486"/>
              <a:gd name="connsiteX1" fmla="*/ 136626 w 136626"/>
              <a:gd name="connsiteY1" fmla="*/ 158486 h 158486"/>
              <a:gd name="connsiteX2" fmla="*/ 0 w 136626"/>
              <a:gd name="connsiteY2" fmla="*/ 79243 h 158486"/>
              <a:gd name="connsiteX3" fmla="*/ 136626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136626" y="0"/>
                </a:moveTo>
                <a:lnTo>
                  <a:pt x="136626" y="158486"/>
                </a:lnTo>
                <a:lnTo>
                  <a:pt x="0" y="79243"/>
                </a:lnTo>
                <a:lnTo>
                  <a:pt x="13662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0" name="자유형: 도형 119"/>
          <p:cNvSpPr/>
          <p:nvPr userDrawn="1"/>
        </p:nvSpPr>
        <p:spPr>
          <a:xfrm>
            <a:off x="2709862" y="3144461"/>
            <a:ext cx="136626" cy="158486"/>
          </a:xfrm>
          <a:custGeom>
            <a:avLst/>
            <a:gdLst>
              <a:gd name="connsiteX0" fmla="*/ 0 w 136626"/>
              <a:gd name="connsiteY0" fmla="*/ 0 h 158486"/>
              <a:gd name="connsiteX1" fmla="*/ 136626 w 136626"/>
              <a:gd name="connsiteY1" fmla="*/ 79243 h 158486"/>
              <a:gd name="connsiteX2" fmla="*/ 0 w 136626"/>
              <a:gd name="connsiteY2" fmla="*/ 158486 h 158486"/>
              <a:gd name="connsiteX3" fmla="*/ 0 w 136626"/>
              <a:gd name="connsiteY3" fmla="*/ 0 h 158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626" h="158486">
                <a:moveTo>
                  <a:pt x="0" y="0"/>
                </a:moveTo>
                <a:lnTo>
                  <a:pt x="136626" y="79243"/>
                </a:lnTo>
                <a:lnTo>
                  <a:pt x="0" y="15848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1" name="그룹 120"/>
          <p:cNvGrpSpPr/>
          <p:nvPr userDrawn="1"/>
        </p:nvGrpSpPr>
        <p:grpSpPr>
          <a:xfrm rot="18900000">
            <a:off x="2250239" y="3993410"/>
            <a:ext cx="6433739" cy="299818"/>
            <a:chOff x="5791200" y="3429000"/>
            <a:chExt cx="3383151" cy="299818"/>
          </a:xfrm>
        </p:grpSpPr>
        <p:cxnSp>
          <p:nvCxnSpPr>
            <p:cNvPr id="122" name="직선 연결선 121"/>
            <p:cNvCxnSpPr/>
            <p:nvPr/>
          </p:nvCxnSpPr>
          <p:spPr>
            <a:xfrm>
              <a:off x="5791200" y="3570332"/>
              <a:ext cx="301752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직선 연결선 122"/>
            <p:cNvCxnSpPr/>
            <p:nvPr/>
          </p:nvCxnSpPr>
          <p:spPr>
            <a:xfrm>
              <a:off x="5920611" y="3429000"/>
              <a:ext cx="301752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직선 연결선 123"/>
            <p:cNvCxnSpPr/>
            <p:nvPr/>
          </p:nvCxnSpPr>
          <p:spPr>
            <a:xfrm>
              <a:off x="6156831" y="3728818"/>
              <a:ext cx="301752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5" name="타원 124"/>
          <p:cNvSpPr/>
          <p:nvPr userDrawn="1"/>
        </p:nvSpPr>
        <p:spPr>
          <a:xfrm>
            <a:off x="3157962" y="2028270"/>
            <a:ext cx="2819400" cy="2819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26" name="그룹 125"/>
          <p:cNvGrpSpPr/>
          <p:nvPr userDrawn="1"/>
        </p:nvGrpSpPr>
        <p:grpSpPr>
          <a:xfrm>
            <a:off x="1359642" y="229950"/>
            <a:ext cx="6416040" cy="6416040"/>
            <a:chOff x="1363980" y="220980"/>
            <a:chExt cx="6416040" cy="6416040"/>
          </a:xfrm>
        </p:grpSpPr>
        <p:sp>
          <p:nvSpPr>
            <p:cNvPr id="127" name="타원 126"/>
            <p:cNvSpPr/>
            <p:nvPr/>
          </p:nvSpPr>
          <p:spPr>
            <a:xfrm>
              <a:off x="1363980" y="220980"/>
              <a:ext cx="6416040" cy="641604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8" name="원호 127"/>
            <p:cNvSpPr/>
            <p:nvPr/>
          </p:nvSpPr>
          <p:spPr>
            <a:xfrm rot="9000000">
              <a:off x="1892935" y="749935"/>
              <a:ext cx="5358130" cy="5358130"/>
            </a:xfrm>
            <a:prstGeom prst="arc">
              <a:avLst>
                <a:gd name="adj1" fmla="val 4266891"/>
                <a:gd name="adj2" fmla="val 0"/>
              </a:avLst>
            </a:prstGeom>
            <a:noFill/>
            <a:ln w="3175">
              <a:solidFill>
                <a:schemeClr val="tx1">
                  <a:lumMod val="65000"/>
                  <a:lumOff val="35000"/>
                </a:schemeClr>
              </a:solidFill>
              <a:headEnd type="oval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5" name="자유형: 도형 144"/>
          <p:cNvSpPr/>
          <p:nvPr userDrawn="1"/>
        </p:nvSpPr>
        <p:spPr>
          <a:xfrm rot="18900000">
            <a:off x="1527885" y="2011193"/>
            <a:ext cx="4803092" cy="1550476"/>
          </a:xfrm>
          <a:custGeom>
            <a:avLst/>
            <a:gdLst>
              <a:gd name="connsiteX0" fmla="*/ 4121095 w 4803092"/>
              <a:gd name="connsiteY0" fmla="*/ 0 h 1550476"/>
              <a:gd name="connsiteX1" fmla="*/ 4269499 w 4803092"/>
              <a:gd name="connsiteY1" fmla="*/ 164189 h 1550476"/>
              <a:gd name="connsiteX2" fmla="*/ 4798446 w 4803092"/>
              <a:gd name="connsiteY2" fmla="*/ 1453163 h 1550476"/>
              <a:gd name="connsiteX3" fmla="*/ 4803092 w 4803092"/>
              <a:gd name="connsiteY3" fmla="*/ 1550476 h 1550476"/>
              <a:gd name="connsiteX4" fmla="*/ 0 w 4803092"/>
              <a:gd name="connsiteY4" fmla="*/ 1550476 h 1550476"/>
              <a:gd name="connsiteX5" fmla="*/ 4646 w 4803092"/>
              <a:gd name="connsiteY5" fmla="*/ 1453163 h 1550476"/>
              <a:gd name="connsiteX6" fmla="*/ 533594 w 4803092"/>
              <a:gd name="connsiteY6" fmla="*/ 164189 h 1550476"/>
              <a:gd name="connsiteX7" fmla="*/ 681997 w 4803092"/>
              <a:gd name="connsiteY7" fmla="*/ 0 h 1550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03092" h="1550476">
                <a:moveTo>
                  <a:pt x="4121095" y="0"/>
                </a:moveTo>
                <a:lnTo>
                  <a:pt x="4269499" y="164189"/>
                </a:lnTo>
                <a:cubicBezTo>
                  <a:pt x="4578051" y="542496"/>
                  <a:pt x="4754367" y="992694"/>
                  <a:pt x="4798446" y="1453163"/>
                </a:cubicBezTo>
                <a:lnTo>
                  <a:pt x="4803092" y="1550476"/>
                </a:lnTo>
                <a:lnTo>
                  <a:pt x="0" y="1550476"/>
                </a:lnTo>
                <a:lnTo>
                  <a:pt x="4646" y="1453163"/>
                </a:lnTo>
                <a:cubicBezTo>
                  <a:pt x="48725" y="992694"/>
                  <a:pt x="225041" y="542496"/>
                  <a:pt x="533594" y="164189"/>
                </a:cubicBezTo>
                <a:lnTo>
                  <a:pt x="681997" y="0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alpha val="26000"/>
                </a:schemeClr>
              </a:gs>
              <a:gs pos="100000">
                <a:schemeClr val="bg1">
                  <a:alpha val="12000"/>
                </a:schemeClr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130" name="그룹 129"/>
          <p:cNvGrpSpPr/>
          <p:nvPr userDrawn="1"/>
        </p:nvGrpSpPr>
        <p:grpSpPr>
          <a:xfrm>
            <a:off x="2403582" y="1273890"/>
            <a:ext cx="4328160" cy="4328160"/>
            <a:chOff x="2407920" y="1264920"/>
            <a:chExt cx="4328160" cy="4328160"/>
          </a:xfrm>
        </p:grpSpPr>
        <p:sp>
          <p:nvSpPr>
            <p:cNvPr id="131" name="타원 130"/>
            <p:cNvSpPr/>
            <p:nvPr/>
          </p:nvSpPr>
          <p:spPr>
            <a:xfrm>
              <a:off x="2407920" y="1264920"/>
              <a:ext cx="4328160" cy="432816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2" name="원호 131"/>
            <p:cNvSpPr/>
            <p:nvPr/>
          </p:nvSpPr>
          <p:spPr>
            <a:xfrm>
              <a:off x="2730936" y="1563077"/>
              <a:ext cx="3690400" cy="3690400"/>
            </a:xfrm>
            <a:prstGeom prst="arc">
              <a:avLst>
                <a:gd name="adj1" fmla="val 4775576"/>
                <a:gd name="adj2" fmla="val 0"/>
              </a:avLst>
            </a:prstGeom>
            <a:noFill/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33" name="자유형: 도형 132"/>
          <p:cNvSpPr/>
          <p:nvPr userDrawn="1"/>
        </p:nvSpPr>
        <p:spPr>
          <a:xfrm>
            <a:off x="6034840" y="3999785"/>
            <a:ext cx="158486" cy="136626"/>
          </a:xfrm>
          <a:custGeom>
            <a:avLst/>
            <a:gdLst>
              <a:gd name="connsiteX0" fmla="*/ 79243 w 158486"/>
              <a:gd name="connsiteY0" fmla="*/ 0 h 136626"/>
              <a:gd name="connsiteX1" fmla="*/ 158486 w 158486"/>
              <a:gd name="connsiteY1" fmla="*/ 136626 h 136626"/>
              <a:gd name="connsiteX2" fmla="*/ 0 w 158486"/>
              <a:gd name="connsiteY2" fmla="*/ 136626 h 136626"/>
              <a:gd name="connsiteX3" fmla="*/ 79243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79243" y="0"/>
                </a:moveTo>
                <a:lnTo>
                  <a:pt x="158486" y="136626"/>
                </a:lnTo>
                <a:lnTo>
                  <a:pt x="0" y="136626"/>
                </a:lnTo>
                <a:lnTo>
                  <a:pt x="79243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자유형: 도형 133"/>
          <p:cNvSpPr/>
          <p:nvPr userDrawn="1"/>
        </p:nvSpPr>
        <p:spPr>
          <a:xfrm>
            <a:off x="5934167" y="4162687"/>
            <a:ext cx="158486" cy="136626"/>
          </a:xfrm>
          <a:custGeom>
            <a:avLst/>
            <a:gdLst>
              <a:gd name="connsiteX0" fmla="*/ 79243 w 158486"/>
              <a:gd name="connsiteY0" fmla="*/ 0 h 136626"/>
              <a:gd name="connsiteX1" fmla="*/ 158486 w 158486"/>
              <a:gd name="connsiteY1" fmla="*/ 136626 h 136626"/>
              <a:gd name="connsiteX2" fmla="*/ 0 w 158486"/>
              <a:gd name="connsiteY2" fmla="*/ 136626 h 136626"/>
              <a:gd name="connsiteX3" fmla="*/ 79243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79243" y="0"/>
                </a:moveTo>
                <a:lnTo>
                  <a:pt x="158486" y="136626"/>
                </a:lnTo>
                <a:lnTo>
                  <a:pt x="0" y="136626"/>
                </a:lnTo>
                <a:lnTo>
                  <a:pt x="79243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5" name="자유형: 도형 134"/>
          <p:cNvSpPr/>
          <p:nvPr userDrawn="1"/>
        </p:nvSpPr>
        <p:spPr>
          <a:xfrm>
            <a:off x="6034842" y="4162687"/>
            <a:ext cx="158486" cy="136626"/>
          </a:xfrm>
          <a:custGeom>
            <a:avLst/>
            <a:gdLst>
              <a:gd name="connsiteX0" fmla="*/ 0 w 158486"/>
              <a:gd name="connsiteY0" fmla="*/ 0 h 136626"/>
              <a:gd name="connsiteX1" fmla="*/ 158486 w 158486"/>
              <a:gd name="connsiteY1" fmla="*/ 0 h 136626"/>
              <a:gd name="connsiteX2" fmla="*/ 79243 w 158486"/>
              <a:gd name="connsiteY2" fmla="*/ 136626 h 136626"/>
              <a:gd name="connsiteX3" fmla="*/ 0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0" y="0"/>
                </a:moveTo>
                <a:lnTo>
                  <a:pt x="158486" y="0"/>
                </a:lnTo>
                <a:lnTo>
                  <a:pt x="79243" y="13662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6" name="자유형: 도형 135"/>
          <p:cNvSpPr/>
          <p:nvPr userDrawn="1"/>
        </p:nvSpPr>
        <p:spPr>
          <a:xfrm>
            <a:off x="6034841" y="4324612"/>
            <a:ext cx="158486" cy="136626"/>
          </a:xfrm>
          <a:custGeom>
            <a:avLst/>
            <a:gdLst>
              <a:gd name="connsiteX0" fmla="*/ 79243 w 158486"/>
              <a:gd name="connsiteY0" fmla="*/ 0 h 136626"/>
              <a:gd name="connsiteX1" fmla="*/ 158486 w 158486"/>
              <a:gd name="connsiteY1" fmla="*/ 136626 h 136626"/>
              <a:gd name="connsiteX2" fmla="*/ 0 w 158486"/>
              <a:gd name="connsiteY2" fmla="*/ 136626 h 136626"/>
              <a:gd name="connsiteX3" fmla="*/ 79243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79243" y="0"/>
                </a:moveTo>
                <a:lnTo>
                  <a:pt x="158486" y="136626"/>
                </a:lnTo>
                <a:lnTo>
                  <a:pt x="0" y="136626"/>
                </a:lnTo>
                <a:lnTo>
                  <a:pt x="79243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7" name="자유형: 도형 136"/>
          <p:cNvSpPr/>
          <p:nvPr userDrawn="1"/>
        </p:nvSpPr>
        <p:spPr>
          <a:xfrm>
            <a:off x="6135516" y="4324612"/>
            <a:ext cx="158486" cy="136626"/>
          </a:xfrm>
          <a:custGeom>
            <a:avLst/>
            <a:gdLst>
              <a:gd name="connsiteX0" fmla="*/ 0 w 158486"/>
              <a:gd name="connsiteY0" fmla="*/ 0 h 136626"/>
              <a:gd name="connsiteX1" fmla="*/ 158486 w 158486"/>
              <a:gd name="connsiteY1" fmla="*/ 0 h 136626"/>
              <a:gd name="connsiteX2" fmla="*/ 79243 w 158486"/>
              <a:gd name="connsiteY2" fmla="*/ 136626 h 136626"/>
              <a:gd name="connsiteX3" fmla="*/ 0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0" y="0"/>
                </a:moveTo>
                <a:lnTo>
                  <a:pt x="158486" y="0"/>
                </a:lnTo>
                <a:lnTo>
                  <a:pt x="79243" y="13662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자유형: 도형 137"/>
          <p:cNvSpPr/>
          <p:nvPr userDrawn="1"/>
        </p:nvSpPr>
        <p:spPr>
          <a:xfrm>
            <a:off x="6389745" y="4349910"/>
            <a:ext cx="158486" cy="136626"/>
          </a:xfrm>
          <a:custGeom>
            <a:avLst/>
            <a:gdLst>
              <a:gd name="connsiteX0" fmla="*/ 79243 w 158486"/>
              <a:gd name="connsiteY0" fmla="*/ 0 h 136626"/>
              <a:gd name="connsiteX1" fmla="*/ 158486 w 158486"/>
              <a:gd name="connsiteY1" fmla="*/ 136626 h 136626"/>
              <a:gd name="connsiteX2" fmla="*/ 0 w 158486"/>
              <a:gd name="connsiteY2" fmla="*/ 136626 h 136626"/>
              <a:gd name="connsiteX3" fmla="*/ 79243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79243" y="0"/>
                </a:moveTo>
                <a:lnTo>
                  <a:pt x="158486" y="136626"/>
                </a:lnTo>
                <a:lnTo>
                  <a:pt x="0" y="136626"/>
                </a:lnTo>
                <a:lnTo>
                  <a:pt x="79243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자유형: 도형 138"/>
          <p:cNvSpPr/>
          <p:nvPr userDrawn="1"/>
        </p:nvSpPr>
        <p:spPr>
          <a:xfrm>
            <a:off x="5934166" y="4486536"/>
            <a:ext cx="158486" cy="136626"/>
          </a:xfrm>
          <a:custGeom>
            <a:avLst/>
            <a:gdLst>
              <a:gd name="connsiteX0" fmla="*/ 79243 w 158486"/>
              <a:gd name="connsiteY0" fmla="*/ 0 h 136626"/>
              <a:gd name="connsiteX1" fmla="*/ 158486 w 158486"/>
              <a:gd name="connsiteY1" fmla="*/ 136626 h 136626"/>
              <a:gd name="connsiteX2" fmla="*/ 0 w 158486"/>
              <a:gd name="connsiteY2" fmla="*/ 136626 h 136626"/>
              <a:gd name="connsiteX3" fmla="*/ 79243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79243" y="0"/>
                </a:moveTo>
                <a:lnTo>
                  <a:pt x="158486" y="136626"/>
                </a:lnTo>
                <a:lnTo>
                  <a:pt x="0" y="136626"/>
                </a:lnTo>
                <a:lnTo>
                  <a:pt x="79243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자유형: 도형 139"/>
          <p:cNvSpPr/>
          <p:nvPr userDrawn="1"/>
        </p:nvSpPr>
        <p:spPr>
          <a:xfrm>
            <a:off x="6214758" y="4486536"/>
            <a:ext cx="158486" cy="136626"/>
          </a:xfrm>
          <a:custGeom>
            <a:avLst/>
            <a:gdLst>
              <a:gd name="connsiteX0" fmla="*/ 0 w 158486"/>
              <a:gd name="connsiteY0" fmla="*/ 0 h 136626"/>
              <a:gd name="connsiteX1" fmla="*/ 158486 w 158486"/>
              <a:gd name="connsiteY1" fmla="*/ 0 h 136626"/>
              <a:gd name="connsiteX2" fmla="*/ 79243 w 158486"/>
              <a:gd name="connsiteY2" fmla="*/ 136626 h 136626"/>
              <a:gd name="connsiteX3" fmla="*/ 0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0" y="0"/>
                </a:moveTo>
                <a:lnTo>
                  <a:pt x="158486" y="0"/>
                </a:lnTo>
                <a:lnTo>
                  <a:pt x="79243" y="13662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자유형: 도형 140"/>
          <p:cNvSpPr/>
          <p:nvPr userDrawn="1"/>
        </p:nvSpPr>
        <p:spPr>
          <a:xfrm>
            <a:off x="6294002" y="4649440"/>
            <a:ext cx="158486" cy="136626"/>
          </a:xfrm>
          <a:custGeom>
            <a:avLst/>
            <a:gdLst>
              <a:gd name="connsiteX0" fmla="*/ 0 w 158486"/>
              <a:gd name="connsiteY0" fmla="*/ 0 h 136626"/>
              <a:gd name="connsiteX1" fmla="*/ 158486 w 158486"/>
              <a:gd name="connsiteY1" fmla="*/ 0 h 136626"/>
              <a:gd name="connsiteX2" fmla="*/ 79243 w 158486"/>
              <a:gd name="connsiteY2" fmla="*/ 136626 h 136626"/>
              <a:gd name="connsiteX3" fmla="*/ 0 w 158486"/>
              <a:gd name="connsiteY3" fmla="*/ 0 h 136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486" h="136626">
                <a:moveTo>
                  <a:pt x="0" y="0"/>
                </a:moveTo>
                <a:lnTo>
                  <a:pt x="158486" y="0"/>
                </a:lnTo>
                <a:lnTo>
                  <a:pt x="79243" y="13662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3481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6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9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21600000">
                                      <p:cBhvr>
                                        <p:cTn id="12" dur="5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fill="remove" nodeType="withEffect">
                                  <p:stCondLst>
                                    <p:cond delay="100"/>
                                  </p:stCondLst>
                                  <p:childTnLst>
                                    <p:animRot by="21600000">
                                      <p:cBhvr>
                                        <p:cTn id="14" dur="3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3.61111E-6 2.96296E-6 L 0.12343 -0.01435 " pathEditMode="relative" rAng="0" ptsTypes="AA">
                                      <p:cBhvr>
                                        <p:cTn id="16" dur="175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63" y="-71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11111E-6 1.85185E-6 L 0.11076 0.04491 " pathEditMode="relative" rAng="0" ptsTypes="AA">
                                      <p:cBhvr>
                                        <p:cTn id="18" dur="1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38" y="224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3.61111E-6 1.85185E-6 L 0.20885 0.1300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34" y="650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3.61111E-6 7.40741E-7 L 0.16875 0.05625 " pathEditMode="relative" rAng="0" ptsTypes="AA">
                                      <p:cBhvr>
                                        <p:cTn id="22" dur="1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38" y="280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5E-6 7.40741E-7 L 0.13993 0.01551 " pathEditMode="relative" rAng="0" ptsTypes="AA">
                                      <p:cBhvr>
                                        <p:cTn id="24" dur="175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97" y="76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4.72222E-6 -2.96296E-6 L 0.06875 0.10139 " pathEditMode="relative" rAng="0" ptsTypes="AA">
                                      <p:cBhvr>
                                        <p:cTn id="26" dur="1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38" y="506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11111E-6 -3.7037E-7 L 0.09219 0.02986 " pathEditMode="relative" rAng="0" ptsTypes="AA">
                                      <p:cBhvr>
                                        <p:cTn id="28" dur="1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01" y="1481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3.7037E-7 L 0.10486 0.00648 " pathEditMode="relative" rAng="0" ptsTypes="AA">
                                      <p:cBhvr>
                                        <p:cTn id="30" dur="1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43" y="32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2.96296E-6 L 0.1033 0.01852 " pathEditMode="relative" rAng="0" ptsTypes="AA">
                                      <p:cBhvr>
                                        <p:cTn id="32" dur="17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56" y="92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8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34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7" presetID="8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21600000">
                                      <p:cBhvr>
                                        <p:cTn id="40" dur="2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1" presetID="8" presetClass="emp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42" dur="2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10800000">
                                      <p:cBhvr>
                                        <p:cTn id="44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10800000">
                                      <p:cBhvr>
                                        <p:cTn id="46" dur="2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8" dur="2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10800000">
                                      <p:cBhvr>
                                        <p:cTn id="50" dur="2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42" presetClass="path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11111E-6 -3.7037E-6 L -0.1342 0.09537 " pathEditMode="relative" rAng="0" ptsTypes="AA">
                                      <p:cBhvr>
                                        <p:cTn id="52" dur="1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19" y="4769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4.44444E-6 -3.7037E-6 L -0.08733 -0.04074 " pathEditMode="relative" rAng="0" ptsTypes="AA">
                                      <p:cBhvr>
                                        <p:cTn id="54" dur="1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75" y="-2037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5E-6 2.96296E-6 L -0.14254 -0.00486 " pathEditMode="relative" rAng="0" ptsTypes="AA">
                                      <p:cBhvr>
                                        <p:cTn id="56" dur="12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35" y="-255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42" presetClass="path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7778E-6 2.96296E-6 L -0.10261 0.03217 " pathEditMode="relative" rAng="0" ptsTypes="AA">
                                      <p:cBhvr>
                                        <p:cTn id="58" dur="125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39" y="1597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2.96296E-6 L -0.26719 0.05463 " pathEditMode="relative" rAng="0" ptsTypes="AA">
                                      <p:cBhvr>
                                        <p:cTn id="60" dur="125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368" y="273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42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3.7037E-7 L -0.19236 0.12338 " pathEditMode="relative" rAng="0" ptsTypes="AA">
                                      <p:cBhvr>
                                        <p:cTn id="62" dur="175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618" y="6157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1.11111E-6 -4.44444E-6 L -0.12031 0.01042 " pathEditMode="relative" rAng="0" ptsTypes="AA">
                                      <p:cBhvr>
                                        <p:cTn id="64" dur="1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24" y="509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3.05556E-6 1.48148E-6 L -0.08282 0.05741 " pathEditMode="relative" rAng="0" ptsTypes="AA">
                                      <p:cBhvr>
                                        <p:cTn id="66" dur="125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49" y="287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5.55556E-7 1.11111E-6 L -0.18316 0.04352 " pathEditMode="relative" rAng="0" ptsTypes="AA">
                                      <p:cBhvr>
                                        <p:cTn id="68" dur="1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67" y="2176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10800000">
                                      <p:cBhvr>
                                        <p:cTn id="70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1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10800000">
                                      <p:cBhvr>
                                        <p:cTn id="72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3" presetID="8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74" dur="18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5" presetID="8" presetClass="emp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76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7" presetID="8" presetClass="emp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0800000">
                                      <p:cBhvr>
                                        <p:cTn id="78" dur="18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8" presetClass="emp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0800000">
                                      <p:cBhvr>
                                        <p:cTn id="80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8" presetClass="emp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10800000">
                                      <p:cBhvr>
                                        <p:cTn id="82" dur="17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3" presetID="8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10800000">
                                      <p:cBhvr>
                                        <p:cTn id="84" dur="18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8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10800000">
                                      <p:cBhvr>
                                        <p:cTn id="86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  <p:bldP spid="119" grpId="0" animBg="1"/>
      <p:bldP spid="119" grpId="1" animBg="1"/>
      <p:bldP spid="120" grpId="0" animBg="1"/>
      <p:bldP spid="120" grpId="1" animBg="1"/>
      <p:bldP spid="133" grpId="0" animBg="1"/>
      <p:bldP spid="133" grpId="1" animBg="1"/>
      <p:bldP spid="134" grpId="0" animBg="1"/>
      <p:bldP spid="134" grpId="1" animBg="1"/>
      <p:bldP spid="135" grpId="0" animBg="1"/>
      <p:bldP spid="135" grpId="1" animBg="1"/>
      <p:bldP spid="136" grpId="0" animBg="1"/>
      <p:bldP spid="136" grpId="1" animBg="1"/>
      <p:bldP spid="137" grpId="0" animBg="1"/>
      <p:bldP spid="137" grpId="1" animBg="1"/>
      <p:bldP spid="138" grpId="0" animBg="1"/>
      <p:bldP spid="138" grpId="1" animBg="1"/>
      <p:bldP spid="139" grpId="0" animBg="1"/>
      <p:bldP spid="139" grpId="1" animBg="1"/>
      <p:bldP spid="140" grpId="0" animBg="1"/>
      <p:bldP spid="140" grpId="1" animBg="1"/>
      <p:bldP spid="141" grpId="0" animBg="1"/>
      <p:bldP spid="141" grpId="1" animBg="1"/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직사각형 74"/>
          <p:cNvSpPr/>
          <p:nvPr userDrawn="1"/>
        </p:nvSpPr>
        <p:spPr>
          <a:xfrm>
            <a:off x="0" y="-104775"/>
            <a:ext cx="4535488" cy="696277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자유형: 도형 28"/>
          <p:cNvSpPr/>
          <p:nvPr userDrawn="1"/>
        </p:nvSpPr>
        <p:spPr>
          <a:xfrm>
            <a:off x="-2536903" y="61835"/>
            <a:ext cx="6748540" cy="6748540"/>
          </a:xfrm>
          <a:custGeom>
            <a:avLst/>
            <a:gdLst>
              <a:gd name="connsiteX0" fmla="*/ 2383692 w 4767384"/>
              <a:gd name="connsiteY0" fmla="*/ 0 h 4767384"/>
              <a:gd name="connsiteX1" fmla="*/ 4767384 w 4767384"/>
              <a:gd name="connsiteY1" fmla="*/ 2383692 h 4767384"/>
              <a:gd name="connsiteX2" fmla="*/ 2383692 w 4767384"/>
              <a:gd name="connsiteY2" fmla="*/ 4767384 h 4767384"/>
              <a:gd name="connsiteX3" fmla="*/ 0 w 4767384"/>
              <a:gd name="connsiteY3" fmla="*/ 2383692 h 4767384"/>
              <a:gd name="connsiteX4" fmla="*/ 2383692 w 4767384"/>
              <a:gd name="connsiteY4" fmla="*/ 0 h 4767384"/>
              <a:gd name="connsiteX5" fmla="*/ 379061 w 4767384"/>
              <a:gd name="connsiteY5" fmla="*/ 1630598 h 4767384"/>
              <a:gd name="connsiteX6" fmla="*/ 379061 w 4767384"/>
              <a:gd name="connsiteY6" fmla="*/ 1789084 h 4767384"/>
              <a:gd name="connsiteX7" fmla="*/ 515687 w 4767384"/>
              <a:gd name="connsiteY7" fmla="*/ 1709841 h 4767384"/>
              <a:gd name="connsiteX8" fmla="*/ 379061 w 4767384"/>
              <a:gd name="connsiteY8" fmla="*/ 1630598 h 4767384"/>
              <a:gd name="connsiteX9" fmla="*/ 702910 w 4767384"/>
              <a:gd name="connsiteY9" fmla="*/ 1630599 h 4767384"/>
              <a:gd name="connsiteX10" fmla="*/ 702910 w 4767384"/>
              <a:gd name="connsiteY10" fmla="*/ 1789085 h 4767384"/>
              <a:gd name="connsiteX11" fmla="*/ 839536 w 4767384"/>
              <a:gd name="connsiteY11" fmla="*/ 1709842 h 4767384"/>
              <a:gd name="connsiteX12" fmla="*/ 702910 w 4767384"/>
              <a:gd name="connsiteY12" fmla="*/ 1630599 h 4767384"/>
              <a:gd name="connsiteX13" fmla="*/ 865812 w 4767384"/>
              <a:gd name="connsiteY13" fmla="*/ 1731272 h 4767384"/>
              <a:gd name="connsiteX14" fmla="*/ 865812 w 4767384"/>
              <a:gd name="connsiteY14" fmla="*/ 1889758 h 4767384"/>
              <a:gd name="connsiteX15" fmla="*/ 1002438 w 4767384"/>
              <a:gd name="connsiteY15" fmla="*/ 1810515 h 4767384"/>
              <a:gd name="connsiteX16" fmla="*/ 865812 w 4767384"/>
              <a:gd name="connsiteY16" fmla="*/ 1731272 h 4767384"/>
              <a:gd name="connsiteX17" fmla="*/ 839536 w 4767384"/>
              <a:gd name="connsiteY17" fmla="*/ 1731274 h 4767384"/>
              <a:gd name="connsiteX18" fmla="*/ 702910 w 4767384"/>
              <a:gd name="connsiteY18" fmla="*/ 1810517 h 4767384"/>
              <a:gd name="connsiteX19" fmla="*/ 839536 w 4767384"/>
              <a:gd name="connsiteY19" fmla="*/ 1889760 h 4767384"/>
              <a:gd name="connsiteX20" fmla="*/ 839536 w 4767384"/>
              <a:gd name="connsiteY20" fmla="*/ 1731274 h 4767384"/>
              <a:gd name="connsiteX21" fmla="*/ 540985 w 4767384"/>
              <a:gd name="connsiteY21" fmla="*/ 1731273 h 4767384"/>
              <a:gd name="connsiteX22" fmla="*/ 540985 w 4767384"/>
              <a:gd name="connsiteY22" fmla="*/ 1889759 h 4767384"/>
              <a:gd name="connsiteX23" fmla="*/ 677611 w 4767384"/>
              <a:gd name="connsiteY23" fmla="*/ 1810516 h 4767384"/>
              <a:gd name="connsiteX24" fmla="*/ 540985 w 4767384"/>
              <a:gd name="connsiteY24" fmla="*/ 1731273 h 4767384"/>
              <a:gd name="connsiteX25" fmla="*/ 677611 w 4767384"/>
              <a:gd name="connsiteY25" fmla="*/ 1831948 h 4767384"/>
              <a:gd name="connsiteX26" fmla="*/ 540985 w 4767384"/>
              <a:gd name="connsiteY26" fmla="*/ 1911191 h 4767384"/>
              <a:gd name="connsiteX27" fmla="*/ 677611 w 4767384"/>
              <a:gd name="connsiteY27" fmla="*/ 1990434 h 4767384"/>
              <a:gd name="connsiteX28" fmla="*/ 677611 w 4767384"/>
              <a:gd name="connsiteY28" fmla="*/ 1831948 h 4767384"/>
              <a:gd name="connsiteX29" fmla="*/ 515687 w 4767384"/>
              <a:gd name="connsiteY29" fmla="*/ 1911190 h 4767384"/>
              <a:gd name="connsiteX30" fmla="*/ 379061 w 4767384"/>
              <a:gd name="connsiteY30" fmla="*/ 1990433 h 4767384"/>
              <a:gd name="connsiteX31" fmla="*/ 515687 w 4767384"/>
              <a:gd name="connsiteY31" fmla="*/ 2069676 h 4767384"/>
              <a:gd name="connsiteX32" fmla="*/ 515687 w 4767384"/>
              <a:gd name="connsiteY32" fmla="*/ 1911190 h 4767384"/>
              <a:gd name="connsiteX33" fmla="*/ 352783 w 4767384"/>
              <a:gd name="connsiteY33" fmla="*/ 1990434 h 4767384"/>
              <a:gd name="connsiteX34" fmla="*/ 216157 w 4767384"/>
              <a:gd name="connsiteY34" fmla="*/ 2069677 h 4767384"/>
              <a:gd name="connsiteX35" fmla="*/ 352783 w 4767384"/>
              <a:gd name="connsiteY35" fmla="*/ 2148920 h 4767384"/>
              <a:gd name="connsiteX36" fmla="*/ 352783 w 4767384"/>
              <a:gd name="connsiteY36" fmla="*/ 1990434 h 4767384"/>
              <a:gd name="connsiteX37" fmla="*/ 515687 w 4767384"/>
              <a:gd name="connsiteY37" fmla="*/ 2086177 h 4767384"/>
              <a:gd name="connsiteX38" fmla="*/ 515687 w 4767384"/>
              <a:gd name="connsiteY38" fmla="*/ 2244663 h 4767384"/>
              <a:gd name="connsiteX39" fmla="*/ 652313 w 4767384"/>
              <a:gd name="connsiteY39" fmla="*/ 2165420 h 4767384"/>
              <a:gd name="connsiteX40" fmla="*/ 515687 w 4767384"/>
              <a:gd name="connsiteY40" fmla="*/ 2086177 h 4767384"/>
              <a:gd name="connsiteX41" fmla="*/ 3918802 w 4767384"/>
              <a:gd name="connsiteY41" fmla="*/ 2938950 h 4767384"/>
              <a:gd name="connsiteX42" fmla="*/ 3839559 w 4767384"/>
              <a:gd name="connsiteY42" fmla="*/ 3075576 h 4767384"/>
              <a:gd name="connsiteX43" fmla="*/ 3998045 w 4767384"/>
              <a:gd name="connsiteY43" fmla="*/ 3075576 h 4767384"/>
              <a:gd name="connsiteX44" fmla="*/ 3918802 w 4767384"/>
              <a:gd name="connsiteY44" fmla="*/ 2938950 h 4767384"/>
              <a:gd name="connsiteX45" fmla="*/ 3818129 w 4767384"/>
              <a:gd name="connsiteY45" fmla="*/ 3101852 h 4767384"/>
              <a:gd name="connsiteX46" fmla="*/ 3738886 w 4767384"/>
              <a:gd name="connsiteY46" fmla="*/ 3238478 h 4767384"/>
              <a:gd name="connsiteX47" fmla="*/ 3897372 w 4767384"/>
              <a:gd name="connsiteY47" fmla="*/ 3238478 h 4767384"/>
              <a:gd name="connsiteX48" fmla="*/ 3818129 w 4767384"/>
              <a:gd name="connsiteY48" fmla="*/ 3101852 h 4767384"/>
              <a:gd name="connsiteX49" fmla="*/ 3839561 w 4767384"/>
              <a:gd name="connsiteY49" fmla="*/ 3101852 h 4767384"/>
              <a:gd name="connsiteX50" fmla="*/ 3918804 w 4767384"/>
              <a:gd name="connsiteY50" fmla="*/ 3238478 h 4767384"/>
              <a:gd name="connsiteX51" fmla="*/ 3998047 w 4767384"/>
              <a:gd name="connsiteY51" fmla="*/ 3101852 h 4767384"/>
              <a:gd name="connsiteX52" fmla="*/ 3839561 w 4767384"/>
              <a:gd name="connsiteY52" fmla="*/ 3101852 h 4767384"/>
              <a:gd name="connsiteX53" fmla="*/ 3918803 w 4767384"/>
              <a:gd name="connsiteY53" fmla="*/ 3263777 h 4767384"/>
              <a:gd name="connsiteX54" fmla="*/ 3839560 w 4767384"/>
              <a:gd name="connsiteY54" fmla="*/ 3400403 h 4767384"/>
              <a:gd name="connsiteX55" fmla="*/ 3998046 w 4767384"/>
              <a:gd name="connsiteY55" fmla="*/ 3400403 h 4767384"/>
              <a:gd name="connsiteX56" fmla="*/ 3918803 w 4767384"/>
              <a:gd name="connsiteY56" fmla="*/ 3263777 h 4767384"/>
              <a:gd name="connsiteX57" fmla="*/ 3940235 w 4767384"/>
              <a:gd name="connsiteY57" fmla="*/ 3263777 h 4767384"/>
              <a:gd name="connsiteX58" fmla="*/ 4019478 w 4767384"/>
              <a:gd name="connsiteY58" fmla="*/ 3400403 h 4767384"/>
              <a:gd name="connsiteX59" fmla="*/ 4098721 w 4767384"/>
              <a:gd name="connsiteY59" fmla="*/ 3263777 h 4767384"/>
              <a:gd name="connsiteX60" fmla="*/ 3940235 w 4767384"/>
              <a:gd name="connsiteY60" fmla="*/ 3263777 h 4767384"/>
              <a:gd name="connsiteX61" fmla="*/ 4273707 w 4767384"/>
              <a:gd name="connsiteY61" fmla="*/ 3289075 h 4767384"/>
              <a:gd name="connsiteX62" fmla="*/ 4194464 w 4767384"/>
              <a:gd name="connsiteY62" fmla="*/ 3425701 h 4767384"/>
              <a:gd name="connsiteX63" fmla="*/ 4352950 w 4767384"/>
              <a:gd name="connsiteY63" fmla="*/ 3425701 h 4767384"/>
              <a:gd name="connsiteX64" fmla="*/ 4273707 w 4767384"/>
              <a:gd name="connsiteY64" fmla="*/ 3289075 h 4767384"/>
              <a:gd name="connsiteX65" fmla="*/ 3818128 w 4767384"/>
              <a:gd name="connsiteY65" fmla="*/ 3425701 h 4767384"/>
              <a:gd name="connsiteX66" fmla="*/ 3738885 w 4767384"/>
              <a:gd name="connsiteY66" fmla="*/ 3562327 h 4767384"/>
              <a:gd name="connsiteX67" fmla="*/ 3897371 w 4767384"/>
              <a:gd name="connsiteY67" fmla="*/ 3562327 h 4767384"/>
              <a:gd name="connsiteX68" fmla="*/ 3818128 w 4767384"/>
              <a:gd name="connsiteY68" fmla="*/ 3425701 h 4767384"/>
              <a:gd name="connsiteX69" fmla="*/ 4019477 w 4767384"/>
              <a:gd name="connsiteY69" fmla="*/ 3425701 h 4767384"/>
              <a:gd name="connsiteX70" fmla="*/ 4098720 w 4767384"/>
              <a:gd name="connsiteY70" fmla="*/ 3562327 h 4767384"/>
              <a:gd name="connsiteX71" fmla="*/ 4177963 w 4767384"/>
              <a:gd name="connsiteY71" fmla="*/ 3425701 h 4767384"/>
              <a:gd name="connsiteX72" fmla="*/ 4019477 w 4767384"/>
              <a:gd name="connsiteY72" fmla="*/ 3425701 h 4767384"/>
              <a:gd name="connsiteX73" fmla="*/ 4098721 w 4767384"/>
              <a:gd name="connsiteY73" fmla="*/ 3588605 h 4767384"/>
              <a:gd name="connsiteX74" fmla="*/ 4177964 w 4767384"/>
              <a:gd name="connsiteY74" fmla="*/ 3725231 h 4767384"/>
              <a:gd name="connsiteX75" fmla="*/ 4257207 w 4767384"/>
              <a:gd name="connsiteY75" fmla="*/ 3588605 h 4767384"/>
              <a:gd name="connsiteX76" fmla="*/ 4098721 w 4767384"/>
              <a:gd name="connsiteY76" fmla="*/ 3588605 h 476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4767384" h="4767384">
                <a:moveTo>
                  <a:pt x="2383692" y="0"/>
                </a:moveTo>
                <a:cubicBezTo>
                  <a:pt x="3700169" y="0"/>
                  <a:pt x="4767384" y="1067215"/>
                  <a:pt x="4767384" y="2383692"/>
                </a:cubicBezTo>
                <a:cubicBezTo>
                  <a:pt x="4767384" y="3700169"/>
                  <a:pt x="3700169" y="4767384"/>
                  <a:pt x="2383692" y="4767384"/>
                </a:cubicBezTo>
                <a:cubicBezTo>
                  <a:pt x="1067215" y="4767384"/>
                  <a:pt x="0" y="3700169"/>
                  <a:pt x="0" y="2383692"/>
                </a:cubicBezTo>
                <a:cubicBezTo>
                  <a:pt x="0" y="1067215"/>
                  <a:pt x="1067215" y="0"/>
                  <a:pt x="2383692" y="0"/>
                </a:cubicBezTo>
                <a:close/>
                <a:moveTo>
                  <a:pt x="379061" y="1630598"/>
                </a:moveTo>
                <a:lnTo>
                  <a:pt x="379061" y="1789084"/>
                </a:lnTo>
                <a:lnTo>
                  <a:pt x="515687" y="1709841"/>
                </a:lnTo>
                <a:lnTo>
                  <a:pt x="379061" y="1630598"/>
                </a:lnTo>
                <a:close/>
                <a:moveTo>
                  <a:pt x="702910" y="1630599"/>
                </a:moveTo>
                <a:lnTo>
                  <a:pt x="702910" y="1789085"/>
                </a:lnTo>
                <a:lnTo>
                  <a:pt x="839536" y="1709842"/>
                </a:lnTo>
                <a:lnTo>
                  <a:pt x="702910" y="1630599"/>
                </a:lnTo>
                <a:close/>
                <a:moveTo>
                  <a:pt x="865812" y="1731272"/>
                </a:moveTo>
                <a:lnTo>
                  <a:pt x="865812" y="1889758"/>
                </a:lnTo>
                <a:lnTo>
                  <a:pt x="1002438" y="1810515"/>
                </a:lnTo>
                <a:lnTo>
                  <a:pt x="865812" y="1731272"/>
                </a:lnTo>
                <a:close/>
                <a:moveTo>
                  <a:pt x="839536" y="1731274"/>
                </a:moveTo>
                <a:lnTo>
                  <a:pt x="702910" y="1810517"/>
                </a:lnTo>
                <a:lnTo>
                  <a:pt x="839536" y="1889760"/>
                </a:lnTo>
                <a:lnTo>
                  <a:pt x="839536" y="1731274"/>
                </a:lnTo>
                <a:close/>
                <a:moveTo>
                  <a:pt x="540985" y="1731273"/>
                </a:moveTo>
                <a:lnTo>
                  <a:pt x="540985" y="1889759"/>
                </a:lnTo>
                <a:lnTo>
                  <a:pt x="677611" y="1810516"/>
                </a:lnTo>
                <a:lnTo>
                  <a:pt x="540985" y="1731273"/>
                </a:lnTo>
                <a:close/>
                <a:moveTo>
                  <a:pt x="677611" y="1831948"/>
                </a:moveTo>
                <a:lnTo>
                  <a:pt x="540985" y="1911191"/>
                </a:lnTo>
                <a:lnTo>
                  <a:pt x="677611" y="1990434"/>
                </a:lnTo>
                <a:lnTo>
                  <a:pt x="677611" y="1831948"/>
                </a:lnTo>
                <a:close/>
                <a:moveTo>
                  <a:pt x="515687" y="1911190"/>
                </a:moveTo>
                <a:lnTo>
                  <a:pt x="379061" y="1990433"/>
                </a:lnTo>
                <a:lnTo>
                  <a:pt x="515687" y="2069676"/>
                </a:lnTo>
                <a:lnTo>
                  <a:pt x="515687" y="1911190"/>
                </a:lnTo>
                <a:close/>
                <a:moveTo>
                  <a:pt x="352783" y="1990434"/>
                </a:moveTo>
                <a:lnTo>
                  <a:pt x="216157" y="2069677"/>
                </a:lnTo>
                <a:lnTo>
                  <a:pt x="352783" y="2148920"/>
                </a:lnTo>
                <a:lnTo>
                  <a:pt x="352783" y="1990434"/>
                </a:lnTo>
                <a:close/>
                <a:moveTo>
                  <a:pt x="515687" y="2086177"/>
                </a:moveTo>
                <a:lnTo>
                  <a:pt x="515687" y="2244663"/>
                </a:lnTo>
                <a:lnTo>
                  <a:pt x="652313" y="2165420"/>
                </a:lnTo>
                <a:lnTo>
                  <a:pt x="515687" y="2086177"/>
                </a:lnTo>
                <a:close/>
                <a:moveTo>
                  <a:pt x="3918802" y="2938950"/>
                </a:moveTo>
                <a:lnTo>
                  <a:pt x="3839559" y="3075576"/>
                </a:lnTo>
                <a:lnTo>
                  <a:pt x="3998045" y="3075576"/>
                </a:lnTo>
                <a:lnTo>
                  <a:pt x="3918802" y="2938950"/>
                </a:lnTo>
                <a:close/>
                <a:moveTo>
                  <a:pt x="3818129" y="3101852"/>
                </a:moveTo>
                <a:lnTo>
                  <a:pt x="3738886" y="3238478"/>
                </a:lnTo>
                <a:lnTo>
                  <a:pt x="3897372" y="3238478"/>
                </a:lnTo>
                <a:lnTo>
                  <a:pt x="3818129" y="3101852"/>
                </a:lnTo>
                <a:close/>
                <a:moveTo>
                  <a:pt x="3839561" y="3101852"/>
                </a:moveTo>
                <a:lnTo>
                  <a:pt x="3918804" y="3238478"/>
                </a:lnTo>
                <a:lnTo>
                  <a:pt x="3998047" y="3101852"/>
                </a:lnTo>
                <a:lnTo>
                  <a:pt x="3839561" y="3101852"/>
                </a:lnTo>
                <a:close/>
                <a:moveTo>
                  <a:pt x="3918803" y="3263777"/>
                </a:moveTo>
                <a:lnTo>
                  <a:pt x="3839560" y="3400403"/>
                </a:lnTo>
                <a:lnTo>
                  <a:pt x="3998046" y="3400403"/>
                </a:lnTo>
                <a:lnTo>
                  <a:pt x="3918803" y="3263777"/>
                </a:lnTo>
                <a:close/>
                <a:moveTo>
                  <a:pt x="3940235" y="3263777"/>
                </a:moveTo>
                <a:lnTo>
                  <a:pt x="4019478" y="3400403"/>
                </a:lnTo>
                <a:lnTo>
                  <a:pt x="4098721" y="3263777"/>
                </a:lnTo>
                <a:lnTo>
                  <a:pt x="3940235" y="3263777"/>
                </a:lnTo>
                <a:close/>
                <a:moveTo>
                  <a:pt x="4273707" y="3289075"/>
                </a:moveTo>
                <a:lnTo>
                  <a:pt x="4194464" y="3425701"/>
                </a:lnTo>
                <a:lnTo>
                  <a:pt x="4352950" y="3425701"/>
                </a:lnTo>
                <a:lnTo>
                  <a:pt x="4273707" y="3289075"/>
                </a:lnTo>
                <a:close/>
                <a:moveTo>
                  <a:pt x="3818128" y="3425701"/>
                </a:moveTo>
                <a:lnTo>
                  <a:pt x="3738885" y="3562327"/>
                </a:lnTo>
                <a:lnTo>
                  <a:pt x="3897371" y="3562327"/>
                </a:lnTo>
                <a:lnTo>
                  <a:pt x="3818128" y="3425701"/>
                </a:lnTo>
                <a:close/>
                <a:moveTo>
                  <a:pt x="4019477" y="3425701"/>
                </a:moveTo>
                <a:lnTo>
                  <a:pt x="4098720" y="3562327"/>
                </a:lnTo>
                <a:lnTo>
                  <a:pt x="4177963" y="3425701"/>
                </a:lnTo>
                <a:lnTo>
                  <a:pt x="4019477" y="3425701"/>
                </a:lnTo>
                <a:close/>
                <a:moveTo>
                  <a:pt x="4098721" y="3588605"/>
                </a:moveTo>
                <a:lnTo>
                  <a:pt x="4177964" y="3725231"/>
                </a:lnTo>
                <a:lnTo>
                  <a:pt x="4257207" y="3588605"/>
                </a:lnTo>
                <a:lnTo>
                  <a:pt x="4098721" y="3588605"/>
                </a:lnTo>
                <a:close/>
              </a:path>
            </a:pathLst>
          </a:custGeom>
          <a:noFill/>
          <a:ln w="3175">
            <a:solidFill>
              <a:schemeClr val="bg1">
                <a:alpha val="5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타원 29"/>
          <p:cNvSpPr/>
          <p:nvPr userDrawn="1"/>
        </p:nvSpPr>
        <p:spPr>
          <a:xfrm>
            <a:off x="-1331965" y="1260414"/>
            <a:ext cx="4351392" cy="43513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80350" y="1003300"/>
            <a:ext cx="4563650" cy="5397500"/>
          </a:xfrm>
        </p:spPr>
        <p:txBody>
          <a:bodyPr>
            <a:noAutofit/>
          </a:bodyPr>
          <a:lstStyle>
            <a:lvl1pPr>
              <a:defRPr sz="2200"/>
            </a:lvl1pPr>
          </a:lstStyle>
          <a:p>
            <a:pPr lvl="0"/>
            <a:r>
              <a:rPr lang="en-US" altLang="ko-KR" dirty="0"/>
              <a:t>TITLE</a:t>
            </a:r>
          </a:p>
          <a:p>
            <a:pPr lvl="0"/>
            <a:r>
              <a:rPr lang="en-US" altLang="ko-KR" dirty="0"/>
              <a:t>-</a:t>
            </a:r>
          </a:p>
          <a:p>
            <a:pPr lvl="0"/>
            <a:r>
              <a:rPr lang="en-US" altLang="ko-KR" dirty="0"/>
              <a:t>TITLE</a:t>
            </a:r>
          </a:p>
          <a:p>
            <a:pPr lvl="0"/>
            <a:r>
              <a:rPr lang="en-US" altLang="ko-KR" dirty="0"/>
              <a:t>-</a:t>
            </a:r>
          </a:p>
          <a:p>
            <a:pPr lvl="0"/>
            <a:r>
              <a:rPr lang="en-US" altLang="ko-KR" dirty="0"/>
              <a:t>TITLE</a:t>
            </a:r>
          </a:p>
          <a:p>
            <a:pPr lvl="0"/>
            <a:r>
              <a:rPr lang="en-US" altLang="ko-KR" dirty="0"/>
              <a:t>-</a:t>
            </a:r>
          </a:p>
          <a:p>
            <a:pPr lvl="0"/>
            <a:r>
              <a:rPr lang="en-US" altLang="ko-KR" dirty="0"/>
              <a:t>TITLE</a:t>
            </a:r>
          </a:p>
          <a:p>
            <a:pPr lvl="0"/>
            <a:r>
              <a:rPr lang="en-US" altLang="ko-KR" dirty="0"/>
              <a:t>-</a:t>
            </a:r>
          </a:p>
          <a:p>
            <a:pPr lvl="0"/>
            <a:r>
              <a:rPr lang="en-US" altLang="ko-KR" dirty="0"/>
              <a:t>TITLE</a:t>
            </a:r>
          </a:p>
        </p:txBody>
      </p:sp>
      <p:sp>
        <p:nvSpPr>
          <p:cNvPr id="31" name="원호 30"/>
          <p:cNvSpPr/>
          <p:nvPr userDrawn="1"/>
        </p:nvSpPr>
        <p:spPr>
          <a:xfrm rot="9000000">
            <a:off x="-1216806" y="1400449"/>
            <a:ext cx="4104848" cy="4104848"/>
          </a:xfrm>
          <a:prstGeom prst="arc">
            <a:avLst>
              <a:gd name="adj1" fmla="val 4266891"/>
              <a:gd name="adj2" fmla="val 0"/>
            </a:avLst>
          </a:prstGeom>
          <a:noFill/>
          <a:ln w="9525" cap="rnd">
            <a:solidFill>
              <a:schemeClr val="tx1">
                <a:lumMod val="50000"/>
                <a:lumOff val="50000"/>
              </a:schemeClr>
            </a:solidFill>
            <a:head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원호 31"/>
          <p:cNvSpPr/>
          <p:nvPr userDrawn="1"/>
        </p:nvSpPr>
        <p:spPr>
          <a:xfrm rot="14234721">
            <a:off x="-1056970" y="1569676"/>
            <a:ext cx="3785164" cy="3785166"/>
          </a:xfrm>
          <a:prstGeom prst="arc">
            <a:avLst>
              <a:gd name="adj1" fmla="val 4266891"/>
              <a:gd name="adj2" fmla="val 0"/>
            </a:avLst>
          </a:prstGeom>
          <a:noFill/>
          <a:ln w="9525" cap="rnd">
            <a:solidFill>
              <a:schemeClr val="tx1">
                <a:lumMod val="50000"/>
                <a:lumOff val="50000"/>
              </a:schemeClr>
            </a:solidFill>
            <a:head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" name="그룹 41"/>
          <p:cNvGrpSpPr/>
          <p:nvPr userDrawn="1"/>
        </p:nvGrpSpPr>
        <p:grpSpPr>
          <a:xfrm rot="7200000">
            <a:off x="2250443" y="4777362"/>
            <a:ext cx="2099592" cy="1251634"/>
            <a:chOff x="14274857" y="4156141"/>
            <a:chExt cx="1617040" cy="963969"/>
          </a:xfrm>
          <a:solidFill>
            <a:schemeClr val="bg1"/>
          </a:solidFill>
        </p:grpSpPr>
        <p:sp>
          <p:nvSpPr>
            <p:cNvPr id="43" name="자유형: 도형 42"/>
            <p:cNvSpPr/>
            <p:nvPr userDrawn="1"/>
          </p:nvSpPr>
          <p:spPr>
            <a:xfrm>
              <a:off x="14927669" y="4671828"/>
              <a:ext cx="158485" cy="136626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자유형: 도형 43"/>
            <p:cNvSpPr/>
            <p:nvPr userDrawn="1"/>
          </p:nvSpPr>
          <p:spPr>
            <a:xfrm>
              <a:off x="15203348" y="4156141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자유형: 도형 44"/>
            <p:cNvSpPr/>
            <p:nvPr userDrawn="1"/>
          </p:nvSpPr>
          <p:spPr>
            <a:xfrm>
              <a:off x="15733412" y="49834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자유형: 도형 45"/>
            <p:cNvSpPr/>
            <p:nvPr userDrawn="1"/>
          </p:nvSpPr>
          <p:spPr>
            <a:xfrm>
              <a:off x="15029440" y="4396758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자유형: 도형 46"/>
            <p:cNvSpPr/>
            <p:nvPr userDrawn="1"/>
          </p:nvSpPr>
          <p:spPr>
            <a:xfrm>
              <a:off x="14642481" y="47392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자유형: 도형 47"/>
            <p:cNvSpPr/>
            <p:nvPr userDrawn="1"/>
          </p:nvSpPr>
          <p:spPr>
            <a:xfrm>
              <a:off x="15510686" y="4804992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자유형: 도형 48"/>
            <p:cNvSpPr/>
            <p:nvPr userDrawn="1"/>
          </p:nvSpPr>
          <p:spPr>
            <a:xfrm>
              <a:off x="14356143" y="4517119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자유형: 도형 49"/>
            <p:cNvSpPr/>
            <p:nvPr userDrawn="1"/>
          </p:nvSpPr>
          <p:spPr>
            <a:xfrm>
              <a:off x="15295676" y="4434267"/>
              <a:ext cx="158485" cy="136627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자유형: 도형 50"/>
            <p:cNvSpPr/>
            <p:nvPr userDrawn="1"/>
          </p:nvSpPr>
          <p:spPr>
            <a:xfrm>
              <a:off x="14274857" y="4807564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64" name="그룹 63"/>
          <p:cNvGrpSpPr/>
          <p:nvPr userDrawn="1"/>
        </p:nvGrpSpPr>
        <p:grpSpPr>
          <a:xfrm rot="18900000">
            <a:off x="-891789" y="3441298"/>
            <a:ext cx="4841507" cy="443364"/>
            <a:chOff x="5791200" y="3429000"/>
            <a:chExt cx="3383151" cy="299818"/>
          </a:xfrm>
        </p:grpSpPr>
        <p:cxnSp>
          <p:nvCxnSpPr>
            <p:cNvPr id="65" name="직선 연결선 64"/>
            <p:cNvCxnSpPr/>
            <p:nvPr/>
          </p:nvCxnSpPr>
          <p:spPr>
            <a:xfrm>
              <a:off x="5791200" y="3570332"/>
              <a:ext cx="3017520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/>
            <p:cNvCxnSpPr/>
            <p:nvPr/>
          </p:nvCxnSpPr>
          <p:spPr>
            <a:xfrm>
              <a:off x="5920611" y="3429000"/>
              <a:ext cx="3017520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/>
            <p:cNvCxnSpPr/>
            <p:nvPr/>
          </p:nvCxnSpPr>
          <p:spPr>
            <a:xfrm>
              <a:off x="6156831" y="3728818"/>
              <a:ext cx="3017520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타원 55"/>
          <p:cNvSpPr/>
          <p:nvPr userDrawn="1"/>
        </p:nvSpPr>
        <p:spPr>
          <a:xfrm>
            <a:off x="-668390" y="1940757"/>
            <a:ext cx="3024242" cy="302423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8551" y="2867450"/>
            <a:ext cx="1057275" cy="498473"/>
          </a:xfrm>
        </p:spPr>
        <p:txBody>
          <a:bodyPr lIns="0" rIns="0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INDEX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8551" y="3556491"/>
            <a:ext cx="1057275" cy="182698"/>
          </a:xfrm>
        </p:spPr>
        <p:txBody>
          <a:bodyPr lIns="0" rIns="0"/>
          <a:lstStyle>
            <a:lvl1pPr algn="dist"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/>
              <a:t>ADSTOREPOST.COM</a:t>
            </a:r>
            <a:endParaRPr lang="en-US" dirty="0"/>
          </a:p>
        </p:txBody>
      </p:sp>
      <p:cxnSp>
        <p:nvCxnSpPr>
          <p:cNvPr id="52" name="직선 연결선 51"/>
          <p:cNvCxnSpPr/>
          <p:nvPr userDrawn="1"/>
        </p:nvCxnSpPr>
        <p:spPr>
          <a:xfrm>
            <a:off x="-166040" y="3436105"/>
            <a:ext cx="2721916" cy="0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원호 72"/>
          <p:cNvSpPr/>
          <p:nvPr userDrawn="1"/>
        </p:nvSpPr>
        <p:spPr>
          <a:xfrm>
            <a:off x="-1526588" y="1066800"/>
            <a:ext cx="4724400" cy="4724400"/>
          </a:xfrm>
          <a:prstGeom prst="arc">
            <a:avLst>
              <a:gd name="adj1" fmla="val 7914672"/>
              <a:gd name="adj2" fmla="val 19927192"/>
            </a:avLst>
          </a:prstGeom>
          <a:noFill/>
          <a:ln w="3175" cap="rnd">
            <a:solidFill>
              <a:schemeClr val="bg1"/>
            </a:solidFill>
            <a:headEnd type="none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원호 73"/>
          <p:cNvSpPr/>
          <p:nvPr userDrawn="1"/>
        </p:nvSpPr>
        <p:spPr>
          <a:xfrm rot="6955062">
            <a:off x="-1848991" y="732854"/>
            <a:ext cx="5392292" cy="5392292"/>
          </a:xfrm>
          <a:prstGeom prst="arc">
            <a:avLst>
              <a:gd name="adj1" fmla="val 7914672"/>
              <a:gd name="adj2" fmla="val 19927192"/>
            </a:avLst>
          </a:prstGeom>
          <a:noFill/>
          <a:ln w="3175" cap="rnd">
            <a:solidFill>
              <a:schemeClr val="bg1"/>
            </a:solidFill>
            <a:headEnd type="none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76" name="그룹 75"/>
          <p:cNvGrpSpPr/>
          <p:nvPr userDrawn="1"/>
        </p:nvGrpSpPr>
        <p:grpSpPr>
          <a:xfrm>
            <a:off x="3240694" y="466295"/>
            <a:ext cx="1351518" cy="848328"/>
            <a:chOff x="14356143" y="4156141"/>
            <a:chExt cx="1535754" cy="963969"/>
          </a:xfrm>
          <a:solidFill>
            <a:schemeClr val="bg1"/>
          </a:solidFill>
        </p:grpSpPr>
        <p:sp>
          <p:nvSpPr>
            <p:cNvPr id="78" name="자유형: 도형 77"/>
            <p:cNvSpPr/>
            <p:nvPr userDrawn="1"/>
          </p:nvSpPr>
          <p:spPr>
            <a:xfrm>
              <a:off x="15203348" y="4156141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자유형: 도형 78"/>
            <p:cNvSpPr/>
            <p:nvPr userDrawn="1"/>
          </p:nvSpPr>
          <p:spPr>
            <a:xfrm>
              <a:off x="15733412" y="49834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0" name="자유형: 도형 79"/>
            <p:cNvSpPr/>
            <p:nvPr userDrawn="1"/>
          </p:nvSpPr>
          <p:spPr>
            <a:xfrm>
              <a:off x="15029440" y="4396758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1" name="자유형: 도형 80"/>
            <p:cNvSpPr/>
            <p:nvPr userDrawn="1"/>
          </p:nvSpPr>
          <p:spPr>
            <a:xfrm>
              <a:off x="14642481" y="47392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2" name="자유형: 도형 81"/>
            <p:cNvSpPr/>
            <p:nvPr userDrawn="1"/>
          </p:nvSpPr>
          <p:spPr>
            <a:xfrm>
              <a:off x="15510686" y="4804992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3" name="자유형: 도형 82"/>
            <p:cNvSpPr/>
            <p:nvPr userDrawn="1"/>
          </p:nvSpPr>
          <p:spPr>
            <a:xfrm>
              <a:off x="14356143" y="4517119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135721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5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자유형: 도형 81"/>
          <p:cNvSpPr/>
          <p:nvPr userDrawn="1"/>
        </p:nvSpPr>
        <p:spPr>
          <a:xfrm>
            <a:off x="2125980" y="-78858"/>
            <a:ext cx="4800600" cy="2700114"/>
          </a:xfrm>
          <a:custGeom>
            <a:avLst/>
            <a:gdLst>
              <a:gd name="connsiteX0" fmla="*/ 34197 w 8503920"/>
              <a:gd name="connsiteY0" fmla="*/ 0 h 4783060"/>
              <a:gd name="connsiteX1" fmla="*/ 1138830 w 8503920"/>
              <a:gd name="connsiteY1" fmla="*/ 0 h 4783060"/>
              <a:gd name="connsiteX2" fmla="*/ 1130038 w 8503920"/>
              <a:gd name="connsiteY2" fmla="*/ 49231 h 4783060"/>
              <a:gd name="connsiteX3" fmla="*/ 1093580 w 8503920"/>
              <a:gd name="connsiteY3" fmla="*/ 531100 h 4783060"/>
              <a:gd name="connsiteX4" fmla="*/ 4257730 w 8503920"/>
              <a:gd name="connsiteY4" fmla="*/ 3695250 h 4783060"/>
              <a:gd name="connsiteX5" fmla="*/ 7421880 w 8503920"/>
              <a:gd name="connsiteY5" fmla="*/ 531100 h 4783060"/>
              <a:gd name="connsiteX6" fmla="*/ 7385422 w 8503920"/>
              <a:gd name="connsiteY6" fmla="*/ 49231 h 4783060"/>
              <a:gd name="connsiteX7" fmla="*/ 7376631 w 8503920"/>
              <a:gd name="connsiteY7" fmla="*/ 0 h 4783060"/>
              <a:gd name="connsiteX8" fmla="*/ 8469723 w 8503920"/>
              <a:gd name="connsiteY8" fmla="*/ 0 h 4783060"/>
              <a:gd name="connsiteX9" fmla="*/ 8481968 w 8503920"/>
              <a:gd name="connsiteY9" fmla="*/ 96362 h 4783060"/>
              <a:gd name="connsiteX10" fmla="*/ 8503920 w 8503920"/>
              <a:gd name="connsiteY10" fmla="*/ 531100 h 4783060"/>
              <a:gd name="connsiteX11" fmla="*/ 4251960 w 8503920"/>
              <a:gd name="connsiteY11" fmla="*/ 4783060 h 4783060"/>
              <a:gd name="connsiteX12" fmla="*/ 0 w 8503920"/>
              <a:gd name="connsiteY12" fmla="*/ 531100 h 4783060"/>
              <a:gd name="connsiteX13" fmla="*/ 21952 w 8503920"/>
              <a:gd name="connsiteY13" fmla="*/ 96362 h 4783060"/>
              <a:gd name="connsiteX14" fmla="*/ 34197 w 8503920"/>
              <a:gd name="connsiteY14" fmla="*/ 0 h 478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503920" h="4783060">
                <a:moveTo>
                  <a:pt x="34197" y="0"/>
                </a:moveTo>
                <a:lnTo>
                  <a:pt x="1138830" y="0"/>
                </a:lnTo>
                <a:lnTo>
                  <a:pt x="1130038" y="49231"/>
                </a:lnTo>
                <a:cubicBezTo>
                  <a:pt x="1106031" y="206350"/>
                  <a:pt x="1093580" y="367271"/>
                  <a:pt x="1093580" y="531100"/>
                </a:cubicBezTo>
                <a:cubicBezTo>
                  <a:pt x="1093580" y="2278612"/>
                  <a:pt x="2510218" y="3695250"/>
                  <a:pt x="4257730" y="3695250"/>
                </a:cubicBezTo>
                <a:cubicBezTo>
                  <a:pt x="6005242" y="3695250"/>
                  <a:pt x="7421880" y="2278612"/>
                  <a:pt x="7421880" y="531100"/>
                </a:cubicBezTo>
                <a:cubicBezTo>
                  <a:pt x="7421880" y="367271"/>
                  <a:pt x="7409429" y="206350"/>
                  <a:pt x="7385422" y="49231"/>
                </a:cubicBezTo>
                <a:lnTo>
                  <a:pt x="7376631" y="0"/>
                </a:lnTo>
                <a:lnTo>
                  <a:pt x="8469723" y="0"/>
                </a:lnTo>
                <a:lnTo>
                  <a:pt x="8481968" y="96362"/>
                </a:lnTo>
                <a:cubicBezTo>
                  <a:pt x="8496484" y="239300"/>
                  <a:pt x="8503920" y="384332"/>
                  <a:pt x="8503920" y="531100"/>
                </a:cubicBezTo>
                <a:cubicBezTo>
                  <a:pt x="8503920" y="2879393"/>
                  <a:pt x="6600253" y="4783060"/>
                  <a:pt x="4251960" y="4783060"/>
                </a:cubicBezTo>
                <a:cubicBezTo>
                  <a:pt x="1903667" y="4783060"/>
                  <a:pt x="0" y="2879393"/>
                  <a:pt x="0" y="531100"/>
                </a:cubicBezTo>
                <a:cubicBezTo>
                  <a:pt x="0" y="384332"/>
                  <a:pt x="7436" y="239300"/>
                  <a:pt x="21952" y="96362"/>
                </a:cubicBezTo>
                <a:lnTo>
                  <a:pt x="34197" y="0"/>
                </a:lnTo>
                <a:close/>
              </a:path>
            </a:pathLst>
          </a:custGeom>
          <a:noFill/>
          <a:ln w="3175"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45000">
                  <a:schemeClr val="bg1">
                    <a:lumMod val="85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자유형: 도형 79"/>
          <p:cNvSpPr/>
          <p:nvPr userDrawn="1"/>
        </p:nvSpPr>
        <p:spPr>
          <a:xfrm>
            <a:off x="137104" y="-197967"/>
            <a:ext cx="8869792" cy="4988846"/>
          </a:xfrm>
          <a:custGeom>
            <a:avLst/>
            <a:gdLst>
              <a:gd name="connsiteX0" fmla="*/ 34197 w 8503920"/>
              <a:gd name="connsiteY0" fmla="*/ 0 h 4783060"/>
              <a:gd name="connsiteX1" fmla="*/ 1138830 w 8503920"/>
              <a:gd name="connsiteY1" fmla="*/ 0 h 4783060"/>
              <a:gd name="connsiteX2" fmla="*/ 1130038 w 8503920"/>
              <a:gd name="connsiteY2" fmla="*/ 49231 h 4783060"/>
              <a:gd name="connsiteX3" fmla="*/ 1093580 w 8503920"/>
              <a:gd name="connsiteY3" fmla="*/ 531100 h 4783060"/>
              <a:gd name="connsiteX4" fmla="*/ 4257730 w 8503920"/>
              <a:gd name="connsiteY4" fmla="*/ 3695250 h 4783060"/>
              <a:gd name="connsiteX5" fmla="*/ 7421880 w 8503920"/>
              <a:gd name="connsiteY5" fmla="*/ 531100 h 4783060"/>
              <a:gd name="connsiteX6" fmla="*/ 7385422 w 8503920"/>
              <a:gd name="connsiteY6" fmla="*/ 49231 h 4783060"/>
              <a:gd name="connsiteX7" fmla="*/ 7376631 w 8503920"/>
              <a:gd name="connsiteY7" fmla="*/ 0 h 4783060"/>
              <a:gd name="connsiteX8" fmla="*/ 8469723 w 8503920"/>
              <a:gd name="connsiteY8" fmla="*/ 0 h 4783060"/>
              <a:gd name="connsiteX9" fmla="*/ 8481968 w 8503920"/>
              <a:gd name="connsiteY9" fmla="*/ 96362 h 4783060"/>
              <a:gd name="connsiteX10" fmla="*/ 8503920 w 8503920"/>
              <a:gd name="connsiteY10" fmla="*/ 531100 h 4783060"/>
              <a:gd name="connsiteX11" fmla="*/ 4251960 w 8503920"/>
              <a:gd name="connsiteY11" fmla="*/ 4783060 h 4783060"/>
              <a:gd name="connsiteX12" fmla="*/ 0 w 8503920"/>
              <a:gd name="connsiteY12" fmla="*/ 531100 h 4783060"/>
              <a:gd name="connsiteX13" fmla="*/ 21952 w 8503920"/>
              <a:gd name="connsiteY13" fmla="*/ 96362 h 4783060"/>
              <a:gd name="connsiteX14" fmla="*/ 34197 w 8503920"/>
              <a:gd name="connsiteY14" fmla="*/ 0 h 478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503920" h="4783060">
                <a:moveTo>
                  <a:pt x="34197" y="0"/>
                </a:moveTo>
                <a:lnTo>
                  <a:pt x="1138830" y="0"/>
                </a:lnTo>
                <a:lnTo>
                  <a:pt x="1130038" y="49231"/>
                </a:lnTo>
                <a:cubicBezTo>
                  <a:pt x="1106031" y="206350"/>
                  <a:pt x="1093580" y="367271"/>
                  <a:pt x="1093580" y="531100"/>
                </a:cubicBezTo>
                <a:cubicBezTo>
                  <a:pt x="1093580" y="2278612"/>
                  <a:pt x="2510218" y="3695250"/>
                  <a:pt x="4257730" y="3695250"/>
                </a:cubicBezTo>
                <a:cubicBezTo>
                  <a:pt x="6005242" y="3695250"/>
                  <a:pt x="7421880" y="2278612"/>
                  <a:pt x="7421880" y="531100"/>
                </a:cubicBezTo>
                <a:cubicBezTo>
                  <a:pt x="7421880" y="367271"/>
                  <a:pt x="7409429" y="206350"/>
                  <a:pt x="7385422" y="49231"/>
                </a:cubicBezTo>
                <a:lnTo>
                  <a:pt x="7376631" y="0"/>
                </a:lnTo>
                <a:lnTo>
                  <a:pt x="8469723" y="0"/>
                </a:lnTo>
                <a:lnTo>
                  <a:pt x="8481968" y="96362"/>
                </a:lnTo>
                <a:cubicBezTo>
                  <a:pt x="8496484" y="239300"/>
                  <a:pt x="8503920" y="384332"/>
                  <a:pt x="8503920" y="531100"/>
                </a:cubicBezTo>
                <a:cubicBezTo>
                  <a:pt x="8503920" y="2879393"/>
                  <a:pt x="6600253" y="4783060"/>
                  <a:pt x="4251960" y="4783060"/>
                </a:cubicBezTo>
                <a:cubicBezTo>
                  <a:pt x="1903667" y="4783060"/>
                  <a:pt x="0" y="2879393"/>
                  <a:pt x="0" y="531100"/>
                </a:cubicBezTo>
                <a:cubicBezTo>
                  <a:pt x="0" y="384332"/>
                  <a:pt x="7436" y="239300"/>
                  <a:pt x="21952" y="96362"/>
                </a:cubicBezTo>
                <a:lnTo>
                  <a:pt x="34197" y="0"/>
                </a:lnTo>
                <a:close/>
              </a:path>
            </a:pathLst>
          </a:custGeom>
          <a:noFill/>
          <a:ln w="3175"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45000">
                  <a:schemeClr val="bg1">
                    <a:lumMod val="85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/>
          <p:cNvSpPr/>
          <p:nvPr userDrawn="1"/>
        </p:nvSpPr>
        <p:spPr>
          <a:xfrm>
            <a:off x="0" y="1075580"/>
            <a:ext cx="9144000" cy="5346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: 도형 6"/>
          <p:cNvSpPr/>
          <p:nvPr userDrawn="1"/>
        </p:nvSpPr>
        <p:spPr>
          <a:xfrm rot="5400000">
            <a:off x="4094328" y="53181"/>
            <a:ext cx="955838" cy="955838"/>
          </a:xfrm>
          <a:custGeom>
            <a:avLst/>
            <a:gdLst>
              <a:gd name="connsiteX0" fmla="*/ 2383692 w 4767384"/>
              <a:gd name="connsiteY0" fmla="*/ 0 h 4767384"/>
              <a:gd name="connsiteX1" fmla="*/ 4767384 w 4767384"/>
              <a:gd name="connsiteY1" fmla="*/ 2383692 h 4767384"/>
              <a:gd name="connsiteX2" fmla="*/ 2383692 w 4767384"/>
              <a:gd name="connsiteY2" fmla="*/ 4767384 h 4767384"/>
              <a:gd name="connsiteX3" fmla="*/ 0 w 4767384"/>
              <a:gd name="connsiteY3" fmla="*/ 2383692 h 4767384"/>
              <a:gd name="connsiteX4" fmla="*/ 2383692 w 4767384"/>
              <a:gd name="connsiteY4" fmla="*/ 0 h 4767384"/>
              <a:gd name="connsiteX5" fmla="*/ 379061 w 4767384"/>
              <a:gd name="connsiteY5" fmla="*/ 1630598 h 4767384"/>
              <a:gd name="connsiteX6" fmla="*/ 379061 w 4767384"/>
              <a:gd name="connsiteY6" fmla="*/ 1789084 h 4767384"/>
              <a:gd name="connsiteX7" fmla="*/ 515687 w 4767384"/>
              <a:gd name="connsiteY7" fmla="*/ 1709841 h 4767384"/>
              <a:gd name="connsiteX8" fmla="*/ 379061 w 4767384"/>
              <a:gd name="connsiteY8" fmla="*/ 1630598 h 4767384"/>
              <a:gd name="connsiteX9" fmla="*/ 702910 w 4767384"/>
              <a:gd name="connsiteY9" fmla="*/ 1630599 h 4767384"/>
              <a:gd name="connsiteX10" fmla="*/ 702910 w 4767384"/>
              <a:gd name="connsiteY10" fmla="*/ 1789085 h 4767384"/>
              <a:gd name="connsiteX11" fmla="*/ 839536 w 4767384"/>
              <a:gd name="connsiteY11" fmla="*/ 1709842 h 4767384"/>
              <a:gd name="connsiteX12" fmla="*/ 702910 w 4767384"/>
              <a:gd name="connsiteY12" fmla="*/ 1630599 h 4767384"/>
              <a:gd name="connsiteX13" fmla="*/ 865812 w 4767384"/>
              <a:gd name="connsiteY13" fmla="*/ 1731272 h 4767384"/>
              <a:gd name="connsiteX14" fmla="*/ 865812 w 4767384"/>
              <a:gd name="connsiteY14" fmla="*/ 1889758 h 4767384"/>
              <a:gd name="connsiteX15" fmla="*/ 1002438 w 4767384"/>
              <a:gd name="connsiteY15" fmla="*/ 1810515 h 4767384"/>
              <a:gd name="connsiteX16" fmla="*/ 865812 w 4767384"/>
              <a:gd name="connsiteY16" fmla="*/ 1731272 h 4767384"/>
              <a:gd name="connsiteX17" fmla="*/ 839536 w 4767384"/>
              <a:gd name="connsiteY17" fmla="*/ 1731274 h 4767384"/>
              <a:gd name="connsiteX18" fmla="*/ 702910 w 4767384"/>
              <a:gd name="connsiteY18" fmla="*/ 1810517 h 4767384"/>
              <a:gd name="connsiteX19" fmla="*/ 839536 w 4767384"/>
              <a:gd name="connsiteY19" fmla="*/ 1889760 h 4767384"/>
              <a:gd name="connsiteX20" fmla="*/ 839536 w 4767384"/>
              <a:gd name="connsiteY20" fmla="*/ 1731274 h 4767384"/>
              <a:gd name="connsiteX21" fmla="*/ 540985 w 4767384"/>
              <a:gd name="connsiteY21" fmla="*/ 1731273 h 4767384"/>
              <a:gd name="connsiteX22" fmla="*/ 540985 w 4767384"/>
              <a:gd name="connsiteY22" fmla="*/ 1889759 h 4767384"/>
              <a:gd name="connsiteX23" fmla="*/ 677611 w 4767384"/>
              <a:gd name="connsiteY23" fmla="*/ 1810516 h 4767384"/>
              <a:gd name="connsiteX24" fmla="*/ 540985 w 4767384"/>
              <a:gd name="connsiteY24" fmla="*/ 1731273 h 4767384"/>
              <a:gd name="connsiteX25" fmla="*/ 677611 w 4767384"/>
              <a:gd name="connsiteY25" fmla="*/ 1831948 h 4767384"/>
              <a:gd name="connsiteX26" fmla="*/ 540985 w 4767384"/>
              <a:gd name="connsiteY26" fmla="*/ 1911191 h 4767384"/>
              <a:gd name="connsiteX27" fmla="*/ 677611 w 4767384"/>
              <a:gd name="connsiteY27" fmla="*/ 1990434 h 4767384"/>
              <a:gd name="connsiteX28" fmla="*/ 677611 w 4767384"/>
              <a:gd name="connsiteY28" fmla="*/ 1831948 h 4767384"/>
              <a:gd name="connsiteX29" fmla="*/ 515687 w 4767384"/>
              <a:gd name="connsiteY29" fmla="*/ 1911190 h 4767384"/>
              <a:gd name="connsiteX30" fmla="*/ 379061 w 4767384"/>
              <a:gd name="connsiteY30" fmla="*/ 1990433 h 4767384"/>
              <a:gd name="connsiteX31" fmla="*/ 515687 w 4767384"/>
              <a:gd name="connsiteY31" fmla="*/ 2069676 h 4767384"/>
              <a:gd name="connsiteX32" fmla="*/ 515687 w 4767384"/>
              <a:gd name="connsiteY32" fmla="*/ 1911190 h 4767384"/>
              <a:gd name="connsiteX33" fmla="*/ 352783 w 4767384"/>
              <a:gd name="connsiteY33" fmla="*/ 1990434 h 4767384"/>
              <a:gd name="connsiteX34" fmla="*/ 216157 w 4767384"/>
              <a:gd name="connsiteY34" fmla="*/ 2069677 h 4767384"/>
              <a:gd name="connsiteX35" fmla="*/ 352783 w 4767384"/>
              <a:gd name="connsiteY35" fmla="*/ 2148920 h 4767384"/>
              <a:gd name="connsiteX36" fmla="*/ 352783 w 4767384"/>
              <a:gd name="connsiteY36" fmla="*/ 1990434 h 4767384"/>
              <a:gd name="connsiteX37" fmla="*/ 515687 w 4767384"/>
              <a:gd name="connsiteY37" fmla="*/ 2086177 h 4767384"/>
              <a:gd name="connsiteX38" fmla="*/ 515687 w 4767384"/>
              <a:gd name="connsiteY38" fmla="*/ 2244663 h 4767384"/>
              <a:gd name="connsiteX39" fmla="*/ 652313 w 4767384"/>
              <a:gd name="connsiteY39" fmla="*/ 2165420 h 4767384"/>
              <a:gd name="connsiteX40" fmla="*/ 515687 w 4767384"/>
              <a:gd name="connsiteY40" fmla="*/ 2086177 h 4767384"/>
              <a:gd name="connsiteX41" fmla="*/ 3918802 w 4767384"/>
              <a:gd name="connsiteY41" fmla="*/ 2938950 h 4767384"/>
              <a:gd name="connsiteX42" fmla="*/ 3839559 w 4767384"/>
              <a:gd name="connsiteY42" fmla="*/ 3075576 h 4767384"/>
              <a:gd name="connsiteX43" fmla="*/ 3998045 w 4767384"/>
              <a:gd name="connsiteY43" fmla="*/ 3075576 h 4767384"/>
              <a:gd name="connsiteX44" fmla="*/ 3918802 w 4767384"/>
              <a:gd name="connsiteY44" fmla="*/ 2938950 h 4767384"/>
              <a:gd name="connsiteX45" fmla="*/ 3818129 w 4767384"/>
              <a:gd name="connsiteY45" fmla="*/ 3101852 h 4767384"/>
              <a:gd name="connsiteX46" fmla="*/ 3738886 w 4767384"/>
              <a:gd name="connsiteY46" fmla="*/ 3238478 h 4767384"/>
              <a:gd name="connsiteX47" fmla="*/ 3897372 w 4767384"/>
              <a:gd name="connsiteY47" fmla="*/ 3238478 h 4767384"/>
              <a:gd name="connsiteX48" fmla="*/ 3818129 w 4767384"/>
              <a:gd name="connsiteY48" fmla="*/ 3101852 h 4767384"/>
              <a:gd name="connsiteX49" fmla="*/ 3839561 w 4767384"/>
              <a:gd name="connsiteY49" fmla="*/ 3101852 h 4767384"/>
              <a:gd name="connsiteX50" fmla="*/ 3918804 w 4767384"/>
              <a:gd name="connsiteY50" fmla="*/ 3238478 h 4767384"/>
              <a:gd name="connsiteX51" fmla="*/ 3998047 w 4767384"/>
              <a:gd name="connsiteY51" fmla="*/ 3101852 h 4767384"/>
              <a:gd name="connsiteX52" fmla="*/ 3839561 w 4767384"/>
              <a:gd name="connsiteY52" fmla="*/ 3101852 h 4767384"/>
              <a:gd name="connsiteX53" fmla="*/ 3918803 w 4767384"/>
              <a:gd name="connsiteY53" fmla="*/ 3263777 h 4767384"/>
              <a:gd name="connsiteX54" fmla="*/ 3839560 w 4767384"/>
              <a:gd name="connsiteY54" fmla="*/ 3400403 h 4767384"/>
              <a:gd name="connsiteX55" fmla="*/ 3998046 w 4767384"/>
              <a:gd name="connsiteY55" fmla="*/ 3400403 h 4767384"/>
              <a:gd name="connsiteX56" fmla="*/ 3918803 w 4767384"/>
              <a:gd name="connsiteY56" fmla="*/ 3263777 h 4767384"/>
              <a:gd name="connsiteX57" fmla="*/ 3940235 w 4767384"/>
              <a:gd name="connsiteY57" fmla="*/ 3263777 h 4767384"/>
              <a:gd name="connsiteX58" fmla="*/ 4019478 w 4767384"/>
              <a:gd name="connsiteY58" fmla="*/ 3400403 h 4767384"/>
              <a:gd name="connsiteX59" fmla="*/ 4098721 w 4767384"/>
              <a:gd name="connsiteY59" fmla="*/ 3263777 h 4767384"/>
              <a:gd name="connsiteX60" fmla="*/ 3940235 w 4767384"/>
              <a:gd name="connsiteY60" fmla="*/ 3263777 h 4767384"/>
              <a:gd name="connsiteX61" fmla="*/ 4273707 w 4767384"/>
              <a:gd name="connsiteY61" fmla="*/ 3289075 h 4767384"/>
              <a:gd name="connsiteX62" fmla="*/ 4194464 w 4767384"/>
              <a:gd name="connsiteY62" fmla="*/ 3425701 h 4767384"/>
              <a:gd name="connsiteX63" fmla="*/ 4352950 w 4767384"/>
              <a:gd name="connsiteY63" fmla="*/ 3425701 h 4767384"/>
              <a:gd name="connsiteX64" fmla="*/ 4273707 w 4767384"/>
              <a:gd name="connsiteY64" fmla="*/ 3289075 h 4767384"/>
              <a:gd name="connsiteX65" fmla="*/ 3818128 w 4767384"/>
              <a:gd name="connsiteY65" fmla="*/ 3425701 h 4767384"/>
              <a:gd name="connsiteX66" fmla="*/ 3738885 w 4767384"/>
              <a:gd name="connsiteY66" fmla="*/ 3562327 h 4767384"/>
              <a:gd name="connsiteX67" fmla="*/ 3897371 w 4767384"/>
              <a:gd name="connsiteY67" fmla="*/ 3562327 h 4767384"/>
              <a:gd name="connsiteX68" fmla="*/ 3818128 w 4767384"/>
              <a:gd name="connsiteY68" fmla="*/ 3425701 h 4767384"/>
              <a:gd name="connsiteX69" fmla="*/ 4019477 w 4767384"/>
              <a:gd name="connsiteY69" fmla="*/ 3425701 h 4767384"/>
              <a:gd name="connsiteX70" fmla="*/ 4098720 w 4767384"/>
              <a:gd name="connsiteY70" fmla="*/ 3562327 h 4767384"/>
              <a:gd name="connsiteX71" fmla="*/ 4177963 w 4767384"/>
              <a:gd name="connsiteY71" fmla="*/ 3425701 h 4767384"/>
              <a:gd name="connsiteX72" fmla="*/ 4019477 w 4767384"/>
              <a:gd name="connsiteY72" fmla="*/ 3425701 h 4767384"/>
              <a:gd name="connsiteX73" fmla="*/ 4098721 w 4767384"/>
              <a:gd name="connsiteY73" fmla="*/ 3588605 h 4767384"/>
              <a:gd name="connsiteX74" fmla="*/ 4177964 w 4767384"/>
              <a:gd name="connsiteY74" fmla="*/ 3725231 h 4767384"/>
              <a:gd name="connsiteX75" fmla="*/ 4257207 w 4767384"/>
              <a:gd name="connsiteY75" fmla="*/ 3588605 h 4767384"/>
              <a:gd name="connsiteX76" fmla="*/ 4098721 w 4767384"/>
              <a:gd name="connsiteY76" fmla="*/ 3588605 h 476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4767384" h="4767384">
                <a:moveTo>
                  <a:pt x="2383692" y="0"/>
                </a:moveTo>
                <a:cubicBezTo>
                  <a:pt x="3700169" y="0"/>
                  <a:pt x="4767384" y="1067215"/>
                  <a:pt x="4767384" y="2383692"/>
                </a:cubicBezTo>
                <a:cubicBezTo>
                  <a:pt x="4767384" y="3700169"/>
                  <a:pt x="3700169" y="4767384"/>
                  <a:pt x="2383692" y="4767384"/>
                </a:cubicBezTo>
                <a:cubicBezTo>
                  <a:pt x="1067215" y="4767384"/>
                  <a:pt x="0" y="3700169"/>
                  <a:pt x="0" y="2383692"/>
                </a:cubicBezTo>
                <a:cubicBezTo>
                  <a:pt x="0" y="1067215"/>
                  <a:pt x="1067215" y="0"/>
                  <a:pt x="2383692" y="0"/>
                </a:cubicBezTo>
                <a:close/>
                <a:moveTo>
                  <a:pt x="379061" y="1630598"/>
                </a:moveTo>
                <a:lnTo>
                  <a:pt x="379061" y="1789084"/>
                </a:lnTo>
                <a:lnTo>
                  <a:pt x="515687" y="1709841"/>
                </a:lnTo>
                <a:lnTo>
                  <a:pt x="379061" y="1630598"/>
                </a:lnTo>
                <a:close/>
                <a:moveTo>
                  <a:pt x="702910" y="1630599"/>
                </a:moveTo>
                <a:lnTo>
                  <a:pt x="702910" y="1789085"/>
                </a:lnTo>
                <a:lnTo>
                  <a:pt x="839536" y="1709842"/>
                </a:lnTo>
                <a:lnTo>
                  <a:pt x="702910" y="1630599"/>
                </a:lnTo>
                <a:close/>
                <a:moveTo>
                  <a:pt x="865812" y="1731272"/>
                </a:moveTo>
                <a:lnTo>
                  <a:pt x="865812" y="1889758"/>
                </a:lnTo>
                <a:lnTo>
                  <a:pt x="1002438" y="1810515"/>
                </a:lnTo>
                <a:lnTo>
                  <a:pt x="865812" y="1731272"/>
                </a:lnTo>
                <a:close/>
                <a:moveTo>
                  <a:pt x="839536" y="1731274"/>
                </a:moveTo>
                <a:lnTo>
                  <a:pt x="702910" y="1810517"/>
                </a:lnTo>
                <a:lnTo>
                  <a:pt x="839536" y="1889760"/>
                </a:lnTo>
                <a:lnTo>
                  <a:pt x="839536" y="1731274"/>
                </a:lnTo>
                <a:close/>
                <a:moveTo>
                  <a:pt x="540985" y="1731273"/>
                </a:moveTo>
                <a:lnTo>
                  <a:pt x="540985" y="1889759"/>
                </a:lnTo>
                <a:lnTo>
                  <a:pt x="677611" y="1810516"/>
                </a:lnTo>
                <a:lnTo>
                  <a:pt x="540985" y="1731273"/>
                </a:lnTo>
                <a:close/>
                <a:moveTo>
                  <a:pt x="677611" y="1831948"/>
                </a:moveTo>
                <a:lnTo>
                  <a:pt x="540985" y="1911191"/>
                </a:lnTo>
                <a:lnTo>
                  <a:pt x="677611" y="1990434"/>
                </a:lnTo>
                <a:lnTo>
                  <a:pt x="677611" y="1831948"/>
                </a:lnTo>
                <a:close/>
                <a:moveTo>
                  <a:pt x="515687" y="1911190"/>
                </a:moveTo>
                <a:lnTo>
                  <a:pt x="379061" y="1990433"/>
                </a:lnTo>
                <a:lnTo>
                  <a:pt x="515687" y="2069676"/>
                </a:lnTo>
                <a:lnTo>
                  <a:pt x="515687" y="1911190"/>
                </a:lnTo>
                <a:close/>
                <a:moveTo>
                  <a:pt x="352783" y="1990434"/>
                </a:moveTo>
                <a:lnTo>
                  <a:pt x="216157" y="2069677"/>
                </a:lnTo>
                <a:lnTo>
                  <a:pt x="352783" y="2148920"/>
                </a:lnTo>
                <a:lnTo>
                  <a:pt x="352783" y="1990434"/>
                </a:lnTo>
                <a:close/>
                <a:moveTo>
                  <a:pt x="515687" y="2086177"/>
                </a:moveTo>
                <a:lnTo>
                  <a:pt x="515687" y="2244663"/>
                </a:lnTo>
                <a:lnTo>
                  <a:pt x="652313" y="2165420"/>
                </a:lnTo>
                <a:lnTo>
                  <a:pt x="515687" y="2086177"/>
                </a:lnTo>
                <a:close/>
                <a:moveTo>
                  <a:pt x="3918802" y="2938950"/>
                </a:moveTo>
                <a:lnTo>
                  <a:pt x="3839559" y="3075576"/>
                </a:lnTo>
                <a:lnTo>
                  <a:pt x="3998045" y="3075576"/>
                </a:lnTo>
                <a:lnTo>
                  <a:pt x="3918802" y="2938950"/>
                </a:lnTo>
                <a:close/>
                <a:moveTo>
                  <a:pt x="3818129" y="3101852"/>
                </a:moveTo>
                <a:lnTo>
                  <a:pt x="3738886" y="3238478"/>
                </a:lnTo>
                <a:lnTo>
                  <a:pt x="3897372" y="3238478"/>
                </a:lnTo>
                <a:lnTo>
                  <a:pt x="3818129" y="3101852"/>
                </a:lnTo>
                <a:close/>
                <a:moveTo>
                  <a:pt x="3839561" y="3101852"/>
                </a:moveTo>
                <a:lnTo>
                  <a:pt x="3918804" y="3238478"/>
                </a:lnTo>
                <a:lnTo>
                  <a:pt x="3998047" y="3101852"/>
                </a:lnTo>
                <a:lnTo>
                  <a:pt x="3839561" y="3101852"/>
                </a:lnTo>
                <a:close/>
                <a:moveTo>
                  <a:pt x="3918803" y="3263777"/>
                </a:moveTo>
                <a:lnTo>
                  <a:pt x="3839560" y="3400403"/>
                </a:lnTo>
                <a:lnTo>
                  <a:pt x="3998046" y="3400403"/>
                </a:lnTo>
                <a:lnTo>
                  <a:pt x="3918803" y="3263777"/>
                </a:lnTo>
                <a:close/>
                <a:moveTo>
                  <a:pt x="3940235" y="3263777"/>
                </a:moveTo>
                <a:lnTo>
                  <a:pt x="4019478" y="3400403"/>
                </a:lnTo>
                <a:lnTo>
                  <a:pt x="4098721" y="3263777"/>
                </a:lnTo>
                <a:lnTo>
                  <a:pt x="3940235" y="3263777"/>
                </a:lnTo>
                <a:close/>
                <a:moveTo>
                  <a:pt x="4273707" y="3289075"/>
                </a:moveTo>
                <a:lnTo>
                  <a:pt x="4194464" y="3425701"/>
                </a:lnTo>
                <a:lnTo>
                  <a:pt x="4352950" y="3425701"/>
                </a:lnTo>
                <a:lnTo>
                  <a:pt x="4273707" y="3289075"/>
                </a:lnTo>
                <a:close/>
                <a:moveTo>
                  <a:pt x="3818128" y="3425701"/>
                </a:moveTo>
                <a:lnTo>
                  <a:pt x="3738885" y="3562327"/>
                </a:lnTo>
                <a:lnTo>
                  <a:pt x="3897371" y="3562327"/>
                </a:lnTo>
                <a:lnTo>
                  <a:pt x="3818128" y="3425701"/>
                </a:lnTo>
                <a:close/>
                <a:moveTo>
                  <a:pt x="4019477" y="3425701"/>
                </a:moveTo>
                <a:lnTo>
                  <a:pt x="4098720" y="3562327"/>
                </a:lnTo>
                <a:lnTo>
                  <a:pt x="4177963" y="3425701"/>
                </a:lnTo>
                <a:lnTo>
                  <a:pt x="4019477" y="3425701"/>
                </a:lnTo>
                <a:close/>
                <a:moveTo>
                  <a:pt x="4098721" y="3588605"/>
                </a:moveTo>
                <a:lnTo>
                  <a:pt x="4177964" y="3725231"/>
                </a:lnTo>
                <a:lnTo>
                  <a:pt x="4257207" y="3588605"/>
                </a:lnTo>
                <a:lnTo>
                  <a:pt x="4098721" y="3588605"/>
                </a:lnTo>
                <a:close/>
              </a:path>
            </a:pathLst>
          </a:custGeom>
          <a:noFill/>
          <a:ln w="3175">
            <a:solidFill>
              <a:schemeClr val="tx1">
                <a:lumMod val="65000"/>
                <a:lumOff val="35000"/>
                <a:alpha val="2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/>
          <p:cNvSpPr/>
          <p:nvPr userDrawn="1"/>
        </p:nvSpPr>
        <p:spPr>
          <a:xfrm>
            <a:off x="4159954" y="117909"/>
            <a:ext cx="826384" cy="82638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원호 36"/>
          <p:cNvSpPr/>
          <p:nvPr userDrawn="1"/>
        </p:nvSpPr>
        <p:spPr>
          <a:xfrm rot="9000000">
            <a:off x="4191335" y="152804"/>
            <a:ext cx="761330" cy="761330"/>
          </a:xfrm>
          <a:prstGeom prst="arc">
            <a:avLst>
              <a:gd name="adj1" fmla="val 4266891"/>
              <a:gd name="adj2" fmla="val 0"/>
            </a:avLst>
          </a:prstGeom>
          <a:noFill/>
          <a:ln w="3175" cap="rnd">
            <a:solidFill>
              <a:schemeClr val="tx1">
                <a:lumMod val="65000"/>
                <a:lumOff val="35000"/>
              </a:schemeClr>
            </a:solidFill>
            <a:head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원호 63"/>
          <p:cNvSpPr/>
          <p:nvPr userDrawn="1"/>
        </p:nvSpPr>
        <p:spPr>
          <a:xfrm rot="14234721">
            <a:off x="4220980" y="183776"/>
            <a:ext cx="702038" cy="702038"/>
          </a:xfrm>
          <a:prstGeom prst="arc">
            <a:avLst>
              <a:gd name="adj1" fmla="val 4266891"/>
              <a:gd name="adj2" fmla="val 0"/>
            </a:avLst>
          </a:prstGeom>
          <a:noFill/>
          <a:ln w="3175" cap="rnd">
            <a:solidFill>
              <a:schemeClr val="tx1">
                <a:lumMod val="65000"/>
                <a:lumOff val="35000"/>
              </a:schemeClr>
            </a:solidFill>
            <a:head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628650" y="368420"/>
            <a:ext cx="3288141" cy="355480"/>
          </a:xfrm>
          <a:solidFill>
            <a:schemeClr val="bg1"/>
          </a:solidFill>
        </p:spPr>
        <p:txBody>
          <a:bodyPr lIns="0" tIns="0" rIns="0" bIns="0">
            <a:normAutofit/>
          </a:bodyPr>
          <a:lstStyle>
            <a:lvl1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1200" kern="1200" spc="60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PT TEMPLATE TYPE1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1082040" y="1845296"/>
            <a:ext cx="6979920" cy="3807170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137104" y="6569809"/>
            <a:ext cx="3086100" cy="161926"/>
          </a:xfrm>
        </p:spPr>
        <p:txBody>
          <a:bodyPr/>
          <a:lstStyle>
            <a:lvl1pPr algn="dist">
              <a:defRPr sz="800"/>
            </a:lvl1pPr>
          </a:lstStyle>
          <a:p>
            <a:r>
              <a:rPr lang="en-US" altLang="ko-KR" dirty="0"/>
              <a:t>ADSTOREPOST.COM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8759246" y="6569809"/>
            <a:ext cx="247650" cy="161926"/>
          </a:xfrm>
        </p:spPr>
        <p:txBody>
          <a:bodyPr/>
          <a:lstStyle/>
          <a:p>
            <a:fld id="{AF9F9314-92F9-42C0-9DE6-CD430EC8C18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40" name="타원 39"/>
          <p:cNvSpPr/>
          <p:nvPr userDrawn="1"/>
        </p:nvSpPr>
        <p:spPr>
          <a:xfrm>
            <a:off x="3837417" y="-259119"/>
            <a:ext cx="1469166" cy="146916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4" name="그룹 53"/>
          <p:cNvGrpSpPr/>
          <p:nvPr userDrawn="1"/>
        </p:nvGrpSpPr>
        <p:grpSpPr>
          <a:xfrm rot="16200000">
            <a:off x="3855056" y="403186"/>
            <a:ext cx="480032" cy="144556"/>
            <a:chOff x="8847940" y="2624117"/>
            <a:chExt cx="1973403" cy="594268"/>
          </a:xfrm>
        </p:grpSpPr>
        <p:sp>
          <p:nvSpPr>
            <p:cNvPr id="21" name="자유형: 도형 20"/>
            <p:cNvSpPr/>
            <p:nvPr userDrawn="1"/>
          </p:nvSpPr>
          <p:spPr>
            <a:xfrm>
              <a:off x="10432891" y="3059899"/>
              <a:ext cx="136626" cy="158486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자유형: 도형 21"/>
            <p:cNvSpPr/>
            <p:nvPr userDrawn="1"/>
          </p:nvSpPr>
          <p:spPr>
            <a:xfrm>
              <a:off x="9944414" y="2624117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자유형: 도형 22"/>
            <p:cNvSpPr/>
            <p:nvPr userDrawn="1"/>
          </p:nvSpPr>
          <p:spPr>
            <a:xfrm>
              <a:off x="10684719" y="2888133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자유형: 도형 23"/>
            <p:cNvSpPr/>
            <p:nvPr userDrawn="1"/>
          </p:nvSpPr>
          <p:spPr>
            <a:xfrm>
              <a:off x="8847940" y="2948980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자유형: 도형 24"/>
            <p:cNvSpPr/>
            <p:nvPr userDrawn="1"/>
          </p:nvSpPr>
          <p:spPr>
            <a:xfrm>
              <a:off x="10427008" y="2624120"/>
              <a:ext cx="136624" cy="158487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자유형: 도형 25"/>
            <p:cNvSpPr/>
            <p:nvPr userDrawn="1"/>
          </p:nvSpPr>
          <p:spPr>
            <a:xfrm>
              <a:off x="9813364" y="2865379"/>
              <a:ext cx="136626" cy="158486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자유형: 도형 26"/>
            <p:cNvSpPr/>
            <p:nvPr userDrawn="1"/>
          </p:nvSpPr>
          <p:spPr>
            <a:xfrm>
              <a:off x="9284983" y="3021366"/>
              <a:ext cx="136624" cy="158484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자유형: 도형 28"/>
            <p:cNvSpPr/>
            <p:nvPr userDrawn="1"/>
          </p:nvSpPr>
          <p:spPr>
            <a:xfrm>
              <a:off x="10427008" y="2816361"/>
              <a:ext cx="136624" cy="158483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3" name="그룹 52"/>
          <p:cNvGrpSpPr/>
          <p:nvPr userDrawn="1"/>
        </p:nvGrpSpPr>
        <p:grpSpPr>
          <a:xfrm rot="7200000">
            <a:off x="4787868" y="722275"/>
            <a:ext cx="388117" cy="231369"/>
            <a:chOff x="14274857" y="4156141"/>
            <a:chExt cx="1617040" cy="96396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42" name="자유형: 도형 41"/>
            <p:cNvSpPr/>
            <p:nvPr userDrawn="1"/>
          </p:nvSpPr>
          <p:spPr>
            <a:xfrm>
              <a:off x="14927669" y="4671828"/>
              <a:ext cx="158485" cy="136626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자유형: 도형 42"/>
            <p:cNvSpPr/>
            <p:nvPr userDrawn="1"/>
          </p:nvSpPr>
          <p:spPr>
            <a:xfrm>
              <a:off x="15203348" y="4156141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자유형: 도형 43"/>
            <p:cNvSpPr/>
            <p:nvPr userDrawn="1"/>
          </p:nvSpPr>
          <p:spPr>
            <a:xfrm>
              <a:off x="15733412" y="49834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자유형: 도형 44"/>
            <p:cNvSpPr/>
            <p:nvPr userDrawn="1"/>
          </p:nvSpPr>
          <p:spPr>
            <a:xfrm>
              <a:off x="15029440" y="4396758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자유형: 도형 45"/>
            <p:cNvSpPr/>
            <p:nvPr userDrawn="1"/>
          </p:nvSpPr>
          <p:spPr>
            <a:xfrm>
              <a:off x="14642481" y="47392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자유형: 도형 46"/>
            <p:cNvSpPr/>
            <p:nvPr userDrawn="1"/>
          </p:nvSpPr>
          <p:spPr>
            <a:xfrm>
              <a:off x="15510686" y="4804992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자유형: 도형 47"/>
            <p:cNvSpPr/>
            <p:nvPr userDrawn="1"/>
          </p:nvSpPr>
          <p:spPr>
            <a:xfrm>
              <a:off x="14356143" y="4517119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자유형: 도형 48"/>
            <p:cNvSpPr/>
            <p:nvPr userDrawn="1"/>
          </p:nvSpPr>
          <p:spPr>
            <a:xfrm>
              <a:off x="15295676" y="4434267"/>
              <a:ext cx="158485" cy="136627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자유형: 도형 49"/>
            <p:cNvSpPr/>
            <p:nvPr userDrawn="1"/>
          </p:nvSpPr>
          <p:spPr>
            <a:xfrm>
              <a:off x="14274857" y="4807564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51" name="직선 연결선 50"/>
          <p:cNvCxnSpPr/>
          <p:nvPr userDrawn="1"/>
        </p:nvCxnSpPr>
        <p:spPr>
          <a:xfrm>
            <a:off x="4259708" y="666857"/>
            <a:ext cx="63612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259708" y="263858"/>
            <a:ext cx="620627" cy="348946"/>
          </a:xfrm>
          <a:ln>
            <a:noFill/>
          </a:ln>
        </p:spPr>
        <p:txBody>
          <a:bodyPr vert="horz" lIns="0" tIns="45720" rIns="0" bIns="45720" rtlCol="0" anchor="ctr">
            <a:noAutofit/>
          </a:bodyPr>
          <a:lstStyle>
            <a:lvl1pPr>
              <a:lnSpc>
                <a:spcPct val="100000"/>
              </a:lnSpc>
              <a:defRPr lang="ko-KR" altLang="en-US" sz="105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50000"/>
              </a:lnSpc>
              <a:spcBef>
                <a:spcPct val="0"/>
              </a:spcBef>
            </a:pPr>
            <a:r>
              <a:rPr lang="en-US" altLang="ko-KR" dirty="0"/>
              <a:t>DIGITAL</a:t>
            </a:r>
          </a:p>
          <a:p>
            <a:pPr lvl="0" algn="dist">
              <a:lnSpc>
                <a:spcPct val="150000"/>
              </a:lnSpc>
              <a:spcBef>
                <a:spcPct val="0"/>
              </a:spcBef>
            </a:pPr>
            <a:r>
              <a:rPr lang="en-US" altLang="ko-KR" dirty="0"/>
              <a:t>VINYL-</a:t>
            </a:r>
            <a:endParaRPr lang="ko-KR" altLang="en-US" dirty="0"/>
          </a:p>
        </p:txBody>
      </p:sp>
      <p:sp>
        <p:nvSpPr>
          <p:cNvPr id="10" name="Subtitle 2"/>
          <p:cNvSpPr>
            <a:spLocks noGrp="1"/>
          </p:cNvSpPr>
          <p:nvPr userDrawn="1">
            <p:ph type="subTitle" idx="13" hasCustomPrompt="1"/>
          </p:nvPr>
        </p:nvSpPr>
        <p:spPr>
          <a:xfrm>
            <a:off x="4259708" y="704927"/>
            <a:ext cx="623384" cy="128870"/>
          </a:xfrm>
        </p:spPr>
        <p:txBody>
          <a:bodyPr lIns="0" rIns="0">
            <a:noAutofit/>
          </a:bodyPr>
          <a:lstStyle>
            <a:lvl1pPr marL="0" indent="0" algn="dist">
              <a:buNone/>
              <a:defRPr sz="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DESIGNED BY L@RGO</a:t>
            </a:r>
          </a:p>
        </p:txBody>
      </p:sp>
      <p:sp>
        <p:nvSpPr>
          <p:cNvPr id="70" name="내용 개체 틀 69"/>
          <p:cNvSpPr>
            <a:spLocks noGrp="1"/>
          </p:cNvSpPr>
          <p:nvPr userDrawn="1">
            <p:ph sz="quarter" idx="15" hasCustomPrompt="1"/>
          </p:nvPr>
        </p:nvSpPr>
        <p:spPr>
          <a:xfrm>
            <a:off x="5191753" y="368420"/>
            <a:ext cx="3323596" cy="355480"/>
          </a:xfrm>
          <a:solidFill>
            <a:schemeClr val="bg1"/>
          </a:solidFill>
        </p:spPr>
        <p:txBody>
          <a:bodyPr lIns="0" tIns="0" rIns="0" bIns="0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200" kern="1200" spc="60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000" kern="1200" spc="-80" baseline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2pPr>
            <a:lvl3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000" kern="1200" spc="-80" baseline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3pPr>
            <a:lvl4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000" kern="1200" spc="-80" baseline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4pPr>
            <a:lvl5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2000" kern="1200" spc="-8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5pPr>
          </a:lstStyle>
          <a:p>
            <a:pPr lvl="0"/>
            <a:r>
              <a:rPr lang="en-US" altLang="ko-KR" dirty="0"/>
              <a:t>DESIGNED BY L@RGO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38042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/>
          <p:cNvSpPr/>
          <p:nvPr userDrawn="1"/>
        </p:nvSpPr>
        <p:spPr>
          <a:xfrm rot="5400000">
            <a:off x="94428" y="53181"/>
            <a:ext cx="955838" cy="955838"/>
          </a:xfrm>
          <a:custGeom>
            <a:avLst/>
            <a:gdLst>
              <a:gd name="connsiteX0" fmla="*/ 2383692 w 4767384"/>
              <a:gd name="connsiteY0" fmla="*/ 0 h 4767384"/>
              <a:gd name="connsiteX1" fmla="*/ 4767384 w 4767384"/>
              <a:gd name="connsiteY1" fmla="*/ 2383692 h 4767384"/>
              <a:gd name="connsiteX2" fmla="*/ 2383692 w 4767384"/>
              <a:gd name="connsiteY2" fmla="*/ 4767384 h 4767384"/>
              <a:gd name="connsiteX3" fmla="*/ 0 w 4767384"/>
              <a:gd name="connsiteY3" fmla="*/ 2383692 h 4767384"/>
              <a:gd name="connsiteX4" fmla="*/ 2383692 w 4767384"/>
              <a:gd name="connsiteY4" fmla="*/ 0 h 4767384"/>
              <a:gd name="connsiteX5" fmla="*/ 379061 w 4767384"/>
              <a:gd name="connsiteY5" fmla="*/ 1630598 h 4767384"/>
              <a:gd name="connsiteX6" fmla="*/ 379061 w 4767384"/>
              <a:gd name="connsiteY6" fmla="*/ 1789084 h 4767384"/>
              <a:gd name="connsiteX7" fmla="*/ 515687 w 4767384"/>
              <a:gd name="connsiteY7" fmla="*/ 1709841 h 4767384"/>
              <a:gd name="connsiteX8" fmla="*/ 379061 w 4767384"/>
              <a:gd name="connsiteY8" fmla="*/ 1630598 h 4767384"/>
              <a:gd name="connsiteX9" fmla="*/ 702910 w 4767384"/>
              <a:gd name="connsiteY9" fmla="*/ 1630599 h 4767384"/>
              <a:gd name="connsiteX10" fmla="*/ 702910 w 4767384"/>
              <a:gd name="connsiteY10" fmla="*/ 1789085 h 4767384"/>
              <a:gd name="connsiteX11" fmla="*/ 839536 w 4767384"/>
              <a:gd name="connsiteY11" fmla="*/ 1709842 h 4767384"/>
              <a:gd name="connsiteX12" fmla="*/ 702910 w 4767384"/>
              <a:gd name="connsiteY12" fmla="*/ 1630599 h 4767384"/>
              <a:gd name="connsiteX13" fmla="*/ 865812 w 4767384"/>
              <a:gd name="connsiteY13" fmla="*/ 1731272 h 4767384"/>
              <a:gd name="connsiteX14" fmla="*/ 865812 w 4767384"/>
              <a:gd name="connsiteY14" fmla="*/ 1889758 h 4767384"/>
              <a:gd name="connsiteX15" fmla="*/ 1002438 w 4767384"/>
              <a:gd name="connsiteY15" fmla="*/ 1810515 h 4767384"/>
              <a:gd name="connsiteX16" fmla="*/ 865812 w 4767384"/>
              <a:gd name="connsiteY16" fmla="*/ 1731272 h 4767384"/>
              <a:gd name="connsiteX17" fmla="*/ 839536 w 4767384"/>
              <a:gd name="connsiteY17" fmla="*/ 1731274 h 4767384"/>
              <a:gd name="connsiteX18" fmla="*/ 702910 w 4767384"/>
              <a:gd name="connsiteY18" fmla="*/ 1810517 h 4767384"/>
              <a:gd name="connsiteX19" fmla="*/ 839536 w 4767384"/>
              <a:gd name="connsiteY19" fmla="*/ 1889760 h 4767384"/>
              <a:gd name="connsiteX20" fmla="*/ 839536 w 4767384"/>
              <a:gd name="connsiteY20" fmla="*/ 1731274 h 4767384"/>
              <a:gd name="connsiteX21" fmla="*/ 540985 w 4767384"/>
              <a:gd name="connsiteY21" fmla="*/ 1731273 h 4767384"/>
              <a:gd name="connsiteX22" fmla="*/ 540985 w 4767384"/>
              <a:gd name="connsiteY22" fmla="*/ 1889759 h 4767384"/>
              <a:gd name="connsiteX23" fmla="*/ 677611 w 4767384"/>
              <a:gd name="connsiteY23" fmla="*/ 1810516 h 4767384"/>
              <a:gd name="connsiteX24" fmla="*/ 540985 w 4767384"/>
              <a:gd name="connsiteY24" fmla="*/ 1731273 h 4767384"/>
              <a:gd name="connsiteX25" fmla="*/ 677611 w 4767384"/>
              <a:gd name="connsiteY25" fmla="*/ 1831948 h 4767384"/>
              <a:gd name="connsiteX26" fmla="*/ 540985 w 4767384"/>
              <a:gd name="connsiteY26" fmla="*/ 1911191 h 4767384"/>
              <a:gd name="connsiteX27" fmla="*/ 677611 w 4767384"/>
              <a:gd name="connsiteY27" fmla="*/ 1990434 h 4767384"/>
              <a:gd name="connsiteX28" fmla="*/ 677611 w 4767384"/>
              <a:gd name="connsiteY28" fmla="*/ 1831948 h 4767384"/>
              <a:gd name="connsiteX29" fmla="*/ 515687 w 4767384"/>
              <a:gd name="connsiteY29" fmla="*/ 1911190 h 4767384"/>
              <a:gd name="connsiteX30" fmla="*/ 379061 w 4767384"/>
              <a:gd name="connsiteY30" fmla="*/ 1990433 h 4767384"/>
              <a:gd name="connsiteX31" fmla="*/ 515687 w 4767384"/>
              <a:gd name="connsiteY31" fmla="*/ 2069676 h 4767384"/>
              <a:gd name="connsiteX32" fmla="*/ 515687 w 4767384"/>
              <a:gd name="connsiteY32" fmla="*/ 1911190 h 4767384"/>
              <a:gd name="connsiteX33" fmla="*/ 352783 w 4767384"/>
              <a:gd name="connsiteY33" fmla="*/ 1990434 h 4767384"/>
              <a:gd name="connsiteX34" fmla="*/ 216157 w 4767384"/>
              <a:gd name="connsiteY34" fmla="*/ 2069677 h 4767384"/>
              <a:gd name="connsiteX35" fmla="*/ 352783 w 4767384"/>
              <a:gd name="connsiteY35" fmla="*/ 2148920 h 4767384"/>
              <a:gd name="connsiteX36" fmla="*/ 352783 w 4767384"/>
              <a:gd name="connsiteY36" fmla="*/ 1990434 h 4767384"/>
              <a:gd name="connsiteX37" fmla="*/ 515687 w 4767384"/>
              <a:gd name="connsiteY37" fmla="*/ 2086177 h 4767384"/>
              <a:gd name="connsiteX38" fmla="*/ 515687 w 4767384"/>
              <a:gd name="connsiteY38" fmla="*/ 2244663 h 4767384"/>
              <a:gd name="connsiteX39" fmla="*/ 652313 w 4767384"/>
              <a:gd name="connsiteY39" fmla="*/ 2165420 h 4767384"/>
              <a:gd name="connsiteX40" fmla="*/ 515687 w 4767384"/>
              <a:gd name="connsiteY40" fmla="*/ 2086177 h 4767384"/>
              <a:gd name="connsiteX41" fmla="*/ 3918802 w 4767384"/>
              <a:gd name="connsiteY41" fmla="*/ 2938950 h 4767384"/>
              <a:gd name="connsiteX42" fmla="*/ 3839559 w 4767384"/>
              <a:gd name="connsiteY42" fmla="*/ 3075576 h 4767384"/>
              <a:gd name="connsiteX43" fmla="*/ 3998045 w 4767384"/>
              <a:gd name="connsiteY43" fmla="*/ 3075576 h 4767384"/>
              <a:gd name="connsiteX44" fmla="*/ 3918802 w 4767384"/>
              <a:gd name="connsiteY44" fmla="*/ 2938950 h 4767384"/>
              <a:gd name="connsiteX45" fmla="*/ 3818129 w 4767384"/>
              <a:gd name="connsiteY45" fmla="*/ 3101852 h 4767384"/>
              <a:gd name="connsiteX46" fmla="*/ 3738886 w 4767384"/>
              <a:gd name="connsiteY46" fmla="*/ 3238478 h 4767384"/>
              <a:gd name="connsiteX47" fmla="*/ 3897372 w 4767384"/>
              <a:gd name="connsiteY47" fmla="*/ 3238478 h 4767384"/>
              <a:gd name="connsiteX48" fmla="*/ 3818129 w 4767384"/>
              <a:gd name="connsiteY48" fmla="*/ 3101852 h 4767384"/>
              <a:gd name="connsiteX49" fmla="*/ 3839561 w 4767384"/>
              <a:gd name="connsiteY49" fmla="*/ 3101852 h 4767384"/>
              <a:gd name="connsiteX50" fmla="*/ 3918804 w 4767384"/>
              <a:gd name="connsiteY50" fmla="*/ 3238478 h 4767384"/>
              <a:gd name="connsiteX51" fmla="*/ 3998047 w 4767384"/>
              <a:gd name="connsiteY51" fmla="*/ 3101852 h 4767384"/>
              <a:gd name="connsiteX52" fmla="*/ 3839561 w 4767384"/>
              <a:gd name="connsiteY52" fmla="*/ 3101852 h 4767384"/>
              <a:gd name="connsiteX53" fmla="*/ 3918803 w 4767384"/>
              <a:gd name="connsiteY53" fmla="*/ 3263777 h 4767384"/>
              <a:gd name="connsiteX54" fmla="*/ 3839560 w 4767384"/>
              <a:gd name="connsiteY54" fmla="*/ 3400403 h 4767384"/>
              <a:gd name="connsiteX55" fmla="*/ 3998046 w 4767384"/>
              <a:gd name="connsiteY55" fmla="*/ 3400403 h 4767384"/>
              <a:gd name="connsiteX56" fmla="*/ 3918803 w 4767384"/>
              <a:gd name="connsiteY56" fmla="*/ 3263777 h 4767384"/>
              <a:gd name="connsiteX57" fmla="*/ 3940235 w 4767384"/>
              <a:gd name="connsiteY57" fmla="*/ 3263777 h 4767384"/>
              <a:gd name="connsiteX58" fmla="*/ 4019478 w 4767384"/>
              <a:gd name="connsiteY58" fmla="*/ 3400403 h 4767384"/>
              <a:gd name="connsiteX59" fmla="*/ 4098721 w 4767384"/>
              <a:gd name="connsiteY59" fmla="*/ 3263777 h 4767384"/>
              <a:gd name="connsiteX60" fmla="*/ 3940235 w 4767384"/>
              <a:gd name="connsiteY60" fmla="*/ 3263777 h 4767384"/>
              <a:gd name="connsiteX61" fmla="*/ 4273707 w 4767384"/>
              <a:gd name="connsiteY61" fmla="*/ 3289075 h 4767384"/>
              <a:gd name="connsiteX62" fmla="*/ 4194464 w 4767384"/>
              <a:gd name="connsiteY62" fmla="*/ 3425701 h 4767384"/>
              <a:gd name="connsiteX63" fmla="*/ 4352950 w 4767384"/>
              <a:gd name="connsiteY63" fmla="*/ 3425701 h 4767384"/>
              <a:gd name="connsiteX64" fmla="*/ 4273707 w 4767384"/>
              <a:gd name="connsiteY64" fmla="*/ 3289075 h 4767384"/>
              <a:gd name="connsiteX65" fmla="*/ 3818128 w 4767384"/>
              <a:gd name="connsiteY65" fmla="*/ 3425701 h 4767384"/>
              <a:gd name="connsiteX66" fmla="*/ 3738885 w 4767384"/>
              <a:gd name="connsiteY66" fmla="*/ 3562327 h 4767384"/>
              <a:gd name="connsiteX67" fmla="*/ 3897371 w 4767384"/>
              <a:gd name="connsiteY67" fmla="*/ 3562327 h 4767384"/>
              <a:gd name="connsiteX68" fmla="*/ 3818128 w 4767384"/>
              <a:gd name="connsiteY68" fmla="*/ 3425701 h 4767384"/>
              <a:gd name="connsiteX69" fmla="*/ 4019477 w 4767384"/>
              <a:gd name="connsiteY69" fmla="*/ 3425701 h 4767384"/>
              <a:gd name="connsiteX70" fmla="*/ 4098720 w 4767384"/>
              <a:gd name="connsiteY70" fmla="*/ 3562327 h 4767384"/>
              <a:gd name="connsiteX71" fmla="*/ 4177963 w 4767384"/>
              <a:gd name="connsiteY71" fmla="*/ 3425701 h 4767384"/>
              <a:gd name="connsiteX72" fmla="*/ 4019477 w 4767384"/>
              <a:gd name="connsiteY72" fmla="*/ 3425701 h 4767384"/>
              <a:gd name="connsiteX73" fmla="*/ 4098721 w 4767384"/>
              <a:gd name="connsiteY73" fmla="*/ 3588605 h 4767384"/>
              <a:gd name="connsiteX74" fmla="*/ 4177964 w 4767384"/>
              <a:gd name="connsiteY74" fmla="*/ 3725231 h 4767384"/>
              <a:gd name="connsiteX75" fmla="*/ 4257207 w 4767384"/>
              <a:gd name="connsiteY75" fmla="*/ 3588605 h 4767384"/>
              <a:gd name="connsiteX76" fmla="*/ 4098721 w 4767384"/>
              <a:gd name="connsiteY76" fmla="*/ 3588605 h 476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4767384" h="4767384">
                <a:moveTo>
                  <a:pt x="2383692" y="0"/>
                </a:moveTo>
                <a:cubicBezTo>
                  <a:pt x="3700169" y="0"/>
                  <a:pt x="4767384" y="1067215"/>
                  <a:pt x="4767384" y="2383692"/>
                </a:cubicBezTo>
                <a:cubicBezTo>
                  <a:pt x="4767384" y="3700169"/>
                  <a:pt x="3700169" y="4767384"/>
                  <a:pt x="2383692" y="4767384"/>
                </a:cubicBezTo>
                <a:cubicBezTo>
                  <a:pt x="1067215" y="4767384"/>
                  <a:pt x="0" y="3700169"/>
                  <a:pt x="0" y="2383692"/>
                </a:cubicBezTo>
                <a:cubicBezTo>
                  <a:pt x="0" y="1067215"/>
                  <a:pt x="1067215" y="0"/>
                  <a:pt x="2383692" y="0"/>
                </a:cubicBezTo>
                <a:close/>
                <a:moveTo>
                  <a:pt x="379061" y="1630598"/>
                </a:moveTo>
                <a:lnTo>
                  <a:pt x="379061" y="1789084"/>
                </a:lnTo>
                <a:lnTo>
                  <a:pt x="515687" y="1709841"/>
                </a:lnTo>
                <a:lnTo>
                  <a:pt x="379061" y="1630598"/>
                </a:lnTo>
                <a:close/>
                <a:moveTo>
                  <a:pt x="702910" y="1630599"/>
                </a:moveTo>
                <a:lnTo>
                  <a:pt x="702910" y="1789085"/>
                </a:lnTo>
                <a:lnTo>
                  <a:pt x="839536" y="1709842"/>
                </a:lnTo>
                <a:lnTo>
                  <a:pt x="702910" y="1630599"/>
                </a:lnTo>
                <a:close/>
                <a:moveTo>
                  <a:pt x="865812" y="1731272"/>
                </a:moveTo>
                <a:lnTo>
                  <a:pt x="865812" y="1889758"/>
                </a:lnTo>
                <a:lnTo>
                  <a:pt x="1002438" y="1810515"/>
                </a:lnTo>
                <a:lnTo>
                  <a:pt x="865812" y="1731272"/>
                </a:lnTo>
                <a:close/>
                <a:moveTo>
                  <a:pt x="839536" y="1731274"/>
                </a:moveTo>
                <a:lnTo>
                  <a:pt x="702910" y="1810517"/>
                </a:lnTo>
                <a:lnTo>
                  <a:pt x="839536" y="1889760"/>
                </a:lnTo>
                <a:lnTo>
                  <a:pt x="839536" y="1731274"/>
                </a:lnTo>
                <a:close/>
                <a:moveTo>
                  <a:pt x="540985" y="1731273"/>
                </a:moveTo>
                <a:lnTo>
                  <a:pt x="540985" y="1889759"/>
                </a:lnTo>
                <a:lnTo>
                  <a:pt x="677611" y="1810516"/>
                </a:lnTo>
                <a:lnTo>
                  <a:pt x="540985" y="1731273"/>
                </a:lnTo>
                <a:close/>
                <a:moveTo>
                  <a:pt x="677611" y="1831948"/>
                </a:moveTo>
                <a:lnTo>
                  <a:pt x="540985" y="1911191"/>
                </a:lnTo>
                <a:lnTo>
                  <a:pt x="677611" y="1990434"/>
                </a:lnTo>
                <a:lnTo>
                  <a:pt x="677611" y="1831948"/>
                </a:lnTo>
                <a:close/>
                <a:moveTo>
                  <a:pt x="515687" y="1911190"/>
                </a:moveTo>
                <a:lnTo>
                  <a:pt x="379061" y="1990433"/>
                </a:lnTo>
                <a:lnTo>
                  <a:pt x="515687" y="2069676"/>
                </a:lnTo>
                <a:lnTo>
                  <a:pt x="515687" y="1911190"/>
                </a:lnTo>
                <a:close/>
                <a:moveTo>
                  <a:pt x="352783" y="1990434"/>
                </a:moveTo>
                <a:lnTo>
                  <a:pt x="216157" y="2069677"/>
                </a:lnTo>
                <a:lnTo>
                  <a:pt x="352783" y="2148920"/>
                </a:lnTo>
                <a:lnTo>
                  <a:pt x="352783" y="1990434"/>
                </a:lnTo>
                <a:close/>
                <a:moveTo>
                  <a:pt x="515687" y="2086177"/>
                </a:moveTo>
                <a:lnTo>
                  <a:pt x="515687" y="2244663"/>
                </a:lnTo>
                <a:lnTo>
                  <a:pt x="652313" y="2165420"/>
                </a:lnTo>
                <a:lnTo>
                  <a:pt x="515687" y="2086177"/>
                </a:lnTo>
                <a:close/>
                <a:moveTo>
                  <a:pt x="3918802" y="2938950"/>
                </a:moveTo>
                <a:lnTo>
                  <a:pt x="3839559" y="3075576"/>
                </a:lnTo>
                <a:lnTo>
                  <a:pt x="3998045" y="3075576"/>
                </a:lnTo>
                <a:lnTo>
                  <a:pt x="3918802" y="2938950"/>
                </a:lnTo>
                <a:close/>
                <a:moveTo>
                  <a:pt x="3818129" y="3101852"/>
                </a:moveTo>
                <a:lnTo>
                  <a:pt x="3738886" y="3238478"/>
                </a:lnTo>
                <a:lnTo>
                  <a:pt x="3897372" y="3238478"/>
                </a:lnTo>
                <a:lnTo>
                  <a:pt x="3818129" y="3101852"/>
                </a:lnTo>
                <a:close/>
                <a:moveTo>
                  <a:pt x="3839561" y="3101852"/>
                </a:moveTo>
                <a:lnTo>
                  <a:pt x="3918804" y="3238478"/>
                </a:lnTo>
                <a:lnTo>
                  <a:pt x="3998047" y="3101852"/>
                </a:lnTo>
                <a:lnTo>
                  <a:pt x="3839561" y="3101852"/>
                </a:lnTo>
                <a:close/>
                <a:moveTo>
                  <a:pt x="3918803" y="3263777"/>
                </a:moveTo>
                <a:lnTo>
                  <a:pt x="3839560" y="3400403"/>
                </a:lnTo>
                <a:lnTo>
                  <a:pt x="3998046" y="3400403"/>
                </a:lnTo>
                <a:lnTo>
                  <a:pt x="3918803" y="3263777"/>
                </a:lnTo>
                <a:close/>
                <a:moveTo>
                  <a:pt x="3940235" y="3263777"/>
                </a:moveTo>
                <a:lnTo>
                  <a:pt x="4019478" y="3400403"/>
                </a:lnTo>
                <a:lnTo>
                  <a:pt x="4098721" y="3263777"/>
                </a:lnTo>
                <a:lnTo>
                  <a:pt x="3940235" y="3263777"/>
                </a:lnTo>
                <a:close/>
                <a:moveTo>
                  <a:pt x="4273707" y="3289075"/>
                </a:moveTo>
                <a:lnTo>
                  <a:pt x="4194464" y="3425701"/>
                </a:lnTo>
                <a:lnTo>
                  <a:pt x="4352950" y="3425701"/>
                </a:lnTo>
                <a:lnTo>
                  <a:pt x="4273707" y="3289075"/>
                </a:lnTo>
                <a:close/>
                <a:moveTo>
                  <a:pt x="3818128" y="3425701"/>
                </a:moveTo>
                <a:lnTo>
                  <a:pt x="3738885" y="3562327"/>
                </a:lnTo>
                <a:lnTo>
                  <a:pt x="3897371" y="3562327"/>
                </a:lnTo>
                <a:lnTo>
                  <a:pt x="3818128" y="3425701"/>
                </a:lnTo>
                <a:close/>
                <a:moveTo>
                  <a:pt x="4019477" y="3425701"/>
                </a:moveTo>
                <a:lnTo>
                  <a:pt x="4098720" y="3562327"/>
                </a:lnTo>
                <a:lnTo>
                  <a:pt x="4177963" y="3425701"/>
                </a:lnTo>
                <a:lnTo>
                  <a:pt x="4019477" y="3425701"/>
                </a:lnTo>
                <a:close/>
                <a:moveTo>
                  <a:pt x="4098721" y="3588605"/>
                </a:moveTo>
                <a:lnTo>
                  <a:pt x="4177964" y="3725231"/>
                </a:lnTo>
                <a:lnTo>
                  <a:pt x="4257207" y="3588605"/>
                </a:lnTo>
                <a:lnTo>
                  <a:pt x="4098721" y="3588605"/>
                </a:lnTo>
                <a:close/>
              </a:path>
            </a:pathLst>
          </a:custGeom>
          <a:noFill/>
          <a:ln w="3175">
            <a:solidFill>
              <a:schemeClr val="tx1">
                <a:lumMod val="65000"/>
                <a:lumOff val="35000"/>
                <a:alpha val="2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/>
          <p:cNvSpPr/>
          <p:nvPr userDrawn="1"/>
        </p:nvSpPr>
        <p:spPr>
          <a:xfrm>
            <a:off x="160054" y="117909"/>
            <a:ext cx="826384" cy="82638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원호 36"/>
          <p:cNvSpPr/>
          <p:nvPr userDrawn="1"/>
        </p:nvSpPr>
        <p:spPr>
          <a:xfrm rot="9000000">
            <a:off x="191435" y="152804"/>
            <a:ext cx="761330" cy="761330"/>
          </a:xfrm>
          <a:prstGeom prst="arc">
            <a:avLst>
              <a:gd name="adj1" fmla="val 4266891"/>
              <a:gd name="adj2" fmla="val 0"/>
            </a:avLst>
          </a:prstGeom>
          <a:noFill/>
          <a:ln w="3175" cap="rnd">
            <a:solidFill>
              <a:schemeClr val="tx1">
                <a:lumMod val="65000"/>
                <a:lumOff val="35000"/>
              </a:schemeClr>
            </a:solidFill>
            <a:head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4" name="원호 63"/>
          <p:cNvSpPr/>
          <p:nvPr userDrawn="1"/>
        </p:nvSpPr>
        <p:spPr>
          <a:xfrm rot="14234721">
            <a:off x="221080" y="183776"/>
            <a:ext cx="702038" cy="702038"/>
          </a:xfrm>
          <a:prstGeom prst="arc">
            <a:avLst>
              <a:gd name="adj1" fmla="val 4266891"/>
              <a:gd name="adj2" fmla="val 0"/>
            </a:avLst>
          </a:prstGeom>
          <a:noFill/>
          <a:ln w="3175" cap="rnd">
            <a:solidFill>
              <a:schemeClr val="tx1">
                <a:lumMod val="65000"/>
                <a:lumOff val="35000"/>
              </a:schemeClr>
            </a:solidFill>
            <a:head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191853" y="121446"/>
            <a:ext cx="4237397" cy="843127"/>
          </a:xfrm>
        </p:spPr>
        <p:txBody>
          <a:bodyPr lIns="0" tIns="0" rIns="0" bIns="0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sz="1200" kern="1200" spc="600" baseline="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PT TEMPLATE TYPE2</a:t>
            </a:r>
            <a:br>
              <a:rPr lang="en-US" altLang="ko-KR" dirty="0"/>
            </a:br>
            <a:r>
              <a:rPr lang="en-US" altLang="ko-KR" dirty="0"/>
              <a:t>-</a:t>
            </a:r>
            <a:br>
              <a:rPr lang="en-US" altLang="ko-KR" dirty="0"/>
            </a:br>
            <a:r>
              <a:rPr lang="en-US" altLang="ko-KR" dirty="0"/>
              <a:t>DESIGNED BY L@RGO / ADSOTRE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200024" y="1152090"/>
            <a:ext cx="8867775" cy="5270091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5981700" y="6569809"/>
            <a:ext cx="3086100" cy="161926"/>
          </a:xfrm>
        </p:spPr>
        <p:txBody>
          <a:bodyPr/>
          <a:lstStyle>
            <a:lvl1pPr algn="dist">
              <a:defRPr sz="800"/>
            </a:lvl1pPr>
          </a:lstStyle>
          <a:p>
            <a:r>
              <a:rPr lang="en-US" altLang="ko-KR" dirty="0"/>
              <a:t>ADSTOREPOST.COM</a:t>
            </a:r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8820150" y="851953"/>
            <a:ext cx="247650" cy="161926"/>
          </a:xfrm>
        </p:spPr>
        <p:txBody>
          <a:bodyPr/>
          <a:lstStyle/>
          <a:p>
            <a:fld id="{AF9F9314-92F9-42C0-9DE6-CD430EC8C18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40" name="타원 39"/>
          <p:cNvSpPr/>
          <p:nvPr userDrawn="1"/>
        </p:nvSpPr>
        <p:spPr>
          <a:xfrm>
            <a:off x="3837417" y="-259119"/>
            <a:ext cx="1469166" cy="146916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4" name="그룹 53"/>
          <p:cNvGrpSpPr/>
          <p:nvPr userDrawn="1"/>
        </p:nvGrpSpPr>
        <p:grpSpPr>
          <a:xfrm rot="16200000">
            <a:off x="-144844" y="403186"/>
            <a:ext cx="480032" cy="144556"/>
            <a:chOff x="8847940" y="2624117"/>
            <a:chExt cx="1973403" cy="594268"/>
          </a:xfrm>
        </p:grpSpPr>
        <p:sp>
          <p:nvSpPr>
            <p:cNvPr id="21" name="자유형: 도형 20"/>
            <p:cNvSpPr/>
            <p:nvPr userDrawn="1"/>
          </p:nvSpPr>
          <p:spPr>
            <a:xfrm>
              <a:off x="10432891" y="3059899"/>
              <a:ext cx="136626" cy="158486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자유형: 도형 21"/>
            <p:cNvSpPr/>
            <p:nvPr userDrawn="1"/>
          </p:nvSpPr>
          <p:spPr>
            <a:xfrm>
              <a:off x="9944414" y="2624117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자유형: 도형 22"/>
            <p:cNvSpPr/>
            <p:nvPr userDrawn="1"/>
          </p:nvSpPr>
          <p:spPr>
            <a:xfrm>
              <a:off x="10684719" y="2888133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자유형: 도형 23"/>
            <p:cNvSpPr/>
            <p:nvPr userDrawn="1"/>
          </p:nvSpPr>
          <p:spPr>
            <a:xfrm>
              <a:off x="8847940" y="2948980"/>
              <a:ext cx="136624" cy="158487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자유형: 도형 24"/>
            <p:cNvSpPr/>
            <p:nvPr userDrawn="1"/>
          </p:nvSpPr>
          <p:spPr>
            <a:xfrm>
              <a:off x="10427008" y="2624120"/>
              <a:ext cx="136624" cy="158487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자유형: 도형 25"/>
            <p:cNvSpPr/>
            <p:nvPr userDrawn="1"/>
          </p:nvSpPr>
          <p:spPr>
            <a:xfrm>
              <a:off x="9813364" y="2865379"/>
              <a:ext cx="136626" cy="158486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자유형: 도형 26"/>
            <p:cNvSpPr/>
            <p:nvPr userDrawn="1"/>
          </p:nvSpPr>
          <p:spPr>
            <a:xfrm>
              <a:off x="9284983" y="3021366"/>
              <a:ext cx="136624" cy="158484"/>
            </a:xfrm>
            <a:custGeom>
              <a:avLst/>
              <a:gdLst>
                <a:gd name="connsiteX0" fmla="*/ 136626 w 136626"/>
                <a:gd name="connsiteY0" fmla="*/ 0 h 158486"/>
                <a:gd name="connsiteX1" fmla="*/ 136626 w 136626"/>
                <a:gd name="connsiteY1" fmla="*/ 158486 h 158486"/>
                <a:gd name="connsiteX2" fmla="*/ 0 w 136626"/>
                <a:gd name="connsiteY2" fmla="*/ 79243 h 158486"/>
                <a:gd name="connsiteX3" fmla="*/ 136626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136626" y="0"/>
                  </a:moveTo>
                  <a:lnTo>
                    <a:pt x="136626" y="158486"/>
                  </a:lnTo>
                  <a:lnTo>
                    <a:pt x="0" y="79243"/>
                  </a:lnTo>
                  <a:lnTo>
                    <a:pt x="13662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자유형: 도형 28"/>
            <p:cNvSpPr/>
            <p:nvPr userDrawn="1"/>
          </p:nvSpPr>
          <p:spPr>
            <a:xfrm>
              <a:off x="10427008" y="2816361"/>
              <a:ext cx="136624" cy="158483"/>
            </a:xfrm>
            <a:custGeom>
              <a:avLst/>
              <a:gdLst>
                <a:gd name="connsiteX0" fmla="*/ 0 w 136626"/>
                <a:gd name="connsiteY0" fmla="*/ 0 h 158486"/>
                <a:gd name="connsiteX1" fmla="*/ 136626 w 136626"/>
                <a:gd name="connsiteY1" fmla="*/ 79243 h 158486"/>
                <a:gd name="connsiteX2" fmla="*/ 0 w 136626"/>
                <a:gd name="connsiteY2" fmla="*/ 158486 h 158486"/>
                <a:gd name="connsiteX3" fmla="*/ 0 w 136626"/>
                <a:gd name="connsiteY3" fmla="*/ 0 h 1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626" h="158486">
                  <a:moveTo>
                    <a:pt x="0" y="0"/>
                  </a:moveTo>
                  <a:lnTo>
                    <a:pt x="136626" y="79243"/>
                  </a:lnTo>
                  <a:lnTo>
                    <a:pt x="0" y="1584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3" name="그룹 52"/>
          <p:cNvGrpSpPr/>
          <p:nvPr userDrawn="1"/>
        </p:nvGrpSpPr>
        <p:grpSpPr>
          <a:xfrm rot="7200000">
            <a:off x="787968" y="722275"/>
            <a:ext cx="388117" cy="231369"/>
            <a:chOff x="14274857" y="4156141"/>
            <a:chExt cx="1617040" cy="96396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42" name="자유형: 도형 41"/>
            <p:cNvSpPr/>
            <p:nvPr userDrawn="1"/>
          </p:nvSpPr>
          <p:spPr>
            <a:xfrm>
              <a:off x="14927669" y="4671828"/>
              <a:ext cx="158485" cy="136626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자유형: 도형 42"/>
            <p:cNvSpPr/>
            <p:nvPr userDrawn="1"/>
          </p:nvSpPr>
          <p:spPr>
            <a:xfrm>
              <a:off x="15203348" y="4156141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자유형: 도형 43"/>
            <p:cNvSpPr/>
            <p:nvPr userDrawn="1"/>
          </p:nvSpPr>
          <p:spPr>
            <a:xfrm>
              <a:off x="15733412" y="49834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자유형: 도형 44"/>
            <p:cNvSpPr/>
            <p:nvPr userDrawn="1"/>
          </p:nvSpPr>
          <p:spPr>
            <a:xfrm>
              <a:off x="15029440" y="4396758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자유형: 도형 45"/>
            <p:cNvSpPr/>
            <p:nvPr userDrawn="1"/>
          </p:nvSpPr>
          <p:spPr>
            <a:xfrm>
              <a:off x="14642481" y="4739282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자유형: 도형 46"/>
            <p:cNvSpPr/>
            <p:nvPr userDrawn="1"/>
          </p:nvSpPr>
          <p:spPr>
            <a:xfrm>
              <a:off x="15510686" y="4804992"/>
              <a:ext cx="158485" cy="136627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자유형: 도형 47"/>
            <p:cNvSpPr/>
            <p:nvPr userDrawn="1"/>
          </p:nvSpPr>
          <p:spPr>
            <a:xfrm>
              <a:off x="14356143" y="4517119"/>
              <a:ext cx="158485" cy="136628"/>
            </a:xfrm>
            <a:custGeom>
              <a:avLst/>
              <a:gdLst>
                <a:gd name="connsiteX0" fmla="*/ 79243 w 158486"/>
                <a:gd name="connsiteY0" fmla="*/ 0 h 136626"/>
                <a:gd name="connsiteX1" fmla="*/ 158486 w 158486"/>
                <a:gd name="connsiteY1" fmla="*/ 136626 h 136626"/>
                <a:gd name="connsiteX2" fmla="*/ 0 w 158486"/>
                <a:gd name="connsiteY2" fmla="*/ 136626 h 136626"/>
                <a:gd name="connsiteX3" fmla="*/ 79243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79243" y="0"/>
                  </a:moveTo>
                  <a:lnTo>
                    <a:pt x="158486" y="136626"/>
                  </a:lnTo>
                  <a:lnTo>
                    <a:pt x="0" y="136626"/>
                  </a:lnTo>
                  <a:lnTo>
                    <a:pt x="79243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자유형: 도형 48"/>
            <p:cNvSpPr/>
            <p:nvPr userDrawn="1"/>
          </p:nvSpPr>
          <p:spPr>
            <a:xfrm>
              <a:off x="15295676" y="4434267"/>
              <a:ext cx="158485" cy="136627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자유형: 도형 49"/>
            <p:cNvSpPr/>
            <p:nvPr userDrawn="1"/>
          </p:nvSpPr>
          <p:spPr>
            <a:xfrm>
              <a:off x="14274857" y="4807564"/>
              <a:ext cx="158485" cy="136628"/>
            </a:xfrm>
            <a:custGeom>
              <a:avLst/>
              <a:gdLst>
                <a:gd name="connsiteX0" fmla="*/ 0 w 158486"/>
                <a:gd name="connsiteY0" fmla="*/ 0 h 136626"/>
                <a:gd name="connsiteX1" fmla="*/ 158486 w 158486"/>
                <a:gd name="connsiteY1" fmla="*/ 0 h 136626"/>
                <a:gd name="connsiteX2" fmla="*/ 79243 w 158486"/>
                <a:gd name="connsiteY2" fmla="*/ 136626 h 136626"/>
                <a:gd name="connsiteX3" fmla="*/ 0 w 158486"/>
                <a:gd name="connsiteY3" fmla="*/ 0 h 136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486" h="136626">
                  <a:moveTo>
                    <a:pt x="0" y="0"/>
                  </a:moveTo>
                  <a:lnTo>
                    <a:pt x="158486" y="0"/>
                  </a:lnTo>
                  <a:lnTo>
                    <a:pt x="79243" y="13662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51" name="직선 연결선 50"/>
          <p:cNvCxnSpPr/>
          <p:nvPr userDrawn="1"/>
        </p:nvCxnSpPr>
        <p:spPr>
          <a:xfrm>
            <a:off x="259808" y="666857"/>
            <a:ext cx="63612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259808" y="263858"/>
            <a:ext cx="620627" cy="348946"/>
          </a:xfrm>
          <a:ln>
            <a:noFill/>
          </a:ln>
        </p:spPr>
        <p:txBody>
          <a:bodyPr vert="horz" lIns="0" tIns="45720" rIns="0" bIns="45720" rtlCol="0" anchor="ctr">
            <a:noAutofit/>
          </a:bodyPr>
          <a:lstStyle>
            <a:lvl1pPr>
              <a:lnSpc>
                <a:spcPct val="100000"/>
              </a:lnSpc>
              <a:defRPr lang="ko-KR" altLang="en-US" sz="105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50000"/>
              </a:lnSpc>
              <a:spcBef>
                <a:spcPct val="0"/>
              </a:spcBef>
            </a:pPr>
            <a:r>
              <a:rPr lang="en-US" altLang="ko-KR" dirty="0"/>
              <a:t>DIGITAL</a:t>
            </a:r>
          </a:p>
          <a:p>
            <a:pPr lvl="0" algn="dist">
              <a:lnSpc>
                <a:spcPct val="150000"/>
              </a:lnSpc>
              <a:spcBef>
                <a:spcPct val="0"/>
              </a:spcBef>
            </a:pPr>
            <a:r>
              <a:rPr lang="en-US" altLang="ko-KR" dirty="0"/>
              <a:t>VINYL-</a:t>
            </a:r>
            <a:endParaRPr lang="ko-KR" altLang="en-US" dirty="0"/>
          </a:p>
        </p:txBody>
      </p:sp>
      <p:sp>
        <p:nvSpPr>
          <p:cNvPr id="10" name="Subtitle 2"/>
          <p:cNvSpPr>
            <a:spLocks noGrp="1"/>
          </p:cNvSpPr>
          <p:nvPr userDrawn="1">
            <p:ph type="subTitle" idx="13" hasCustomPrompt="1"/>
          </p:nvPr>
        </p:nvSpPr>
        <p:spPr>
          <a:xfrm>
            <a:off x="259808" y="704927"/>
            <a:ext cx="623384" cy="128870"/>
          </a:xfrm>
        </p:spPr>
        <p:txBody>
          <a:bodyPr lIns="0" rIns="0">
            <a:noAutofit/>
          </a:bodyPr>
          <a:lstStyle>
            <a:lvl1pPr marL="0" indent="0" algn="dist">
              <a:buNone/>
              <a:defRPr sz="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DESIGNED BY L@RGO</a:t>
            </a:r>
          </a:p>
        </p:txBody>
      </p:sp>
      <p:cxnSp>
        <p:nvCxnSpPr>
          <p:cNvPr id="11" name="직선 연결선 10"/>
          <p:cNvCxnSpPr/>
          <p:nvPr userDrawn="1"/>
        </p:nvCxnSpPr>
        <p:spPr>
          <a:xfrm>
            <a:off x="0" y="1101093"/>
            <a:ext cx="9144000" cy="0"/>
          </a:xfrm>
          <a:prstGeom prst="line">
            <a:avLst/>
          </a:prstGeom>
          <a:noFill/>
          <a:ln w="3175"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45000">
                  <a:schemeClr val="bg1">
                    <a:lumMod val="85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601280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49847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003300"/>
            <a:ext cx="7886700" cy="53975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29250" y="6540499"/>
            <a:ext cx="3086100" cy="1619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dist" defTabSz="457200" rtl="0" eaLnBrk="1" latinLnBrk="0" hangingPunct="1">
              <a:defRPr lang="en-US" altLang="ko-KR" sz="800" kern="1200" spc="-80" baseline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ADSTOREPOST.COM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650" y="6540499"/>
            <a:ext cx="247650" cy="161926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 anchor="ctr"/>
          <a:lstStyle>
            <a:lvl1pPr marL="0" algn="dist" defTabSz="457200" rtl="0" eaLnBrk="1" latinLnBrk="0" hangingPunct="1">
              <a:defRPr lang="ko-KR" altLang="en-US" sz="900" kern="1200" spc="-80" baseline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AF9F9314-92F9-42C0-9DE6-CD430EC8C187}" type="slidenum">
              <a:rPr lang="en-US" altLang="ko-KR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766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8" r:id="rId2"/>
    <p:sldLayoutId id="2147483659" r:id="rId3"/>
    <p:sldLayoutId id="2147483660" r:id="rId4"/>
    <p:sldLayoutId id="2147483652" r:id="rId5"/>
    <p:sldLayoutId id="2147483656" r:id="rId6"/>
    <p:sldLayoutId id="2147483653" r:id="rId7"/>
    <p:sldLayoutId id="2147483657" r:id="rId8"/>
  </p:sldLayoutIdLst>
  <p:hf sldNum="0" hdr="0" dt="0"/>
  <p:txStyles>
    <p:titleStyle>
      <a:lvl1pPr algn="dist" defTabSz="914400" rtl="0" eaLnBrk="1" latinLnBrk="1" hangingPunct="1">
        <a:lnSpc>
          <a:spcPct val="90000"/>
        </a:lnSpc>
        <a:spcBef>
          <a:spcPct val="0"/>
        </a:spcBef>
        <a:buNone/>
        <a:defRPr sz="2000" kern="1200" spc="-8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spc="-80" baseline="0">
          <a:ln>
            <a:solidFill>
              <a:schemeClr val="bg1">
                <a:alpha val="0"/>
              </a:schemeClr>
            </a:solidFill>
          </a:ln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0" algn="ctr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ctr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ctr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ctr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/>
          <p:cNvCxnSpPr/>
          <p:nvPr/>
        </p:nvCxnSpPr>
        <p:spPr>
          <a:xfrm>
            <a:off x="4825559" y="3056794"/>
            <a:ext cx="0" cy="801844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3227768" y="2651722"/>
            <a:ext cx="1528804" cy="1453888"/>
          </a:xfrm>
        </p:spPr>
        <p:txBody>
          <a:bodyPr/>
          <a:lstStyle/>
          <a:p>
            <a:r>
              <a:rPr lang="en-US" altLang="ko-KR" dirty="0"/>
              <a:t>Travel well</a:t>
            </a:r>
            <a:endParaRPr lang="ko-KR" altLang="en-US" dirty="0"/>
          </a:p>
        </p:txBody>
      </p:sp>
      <p:sp>
        <p:nvSpPr>
          <p:cNvPr id="7" name="부제목 6"/>
          <p:cNvSpPr>
            <a:spLocks noGrp="1"/>
          </p:cNvSpPr>
          <p:nvPr>
            <p:ph type="subTitle" idx="1"/>
          </p:nvPr>
        </p:nvSpPr>
        <p:spPr>
          <a:xfrm>
            <a:off x="4967967" y="3047536"/>
            <a:ext cx="846292" cy="785045"/>
          </a:xfrm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US" altLang="ko-KR" dirty="0"/>
              <a:t>made BY</a:t>
            </a:r>
          </a:p>
          <a:p>
            <a:pPr>
              <a:lnSpc>
                <a:spcPct val="100000"/>
              </a:lnSpc>
            </a:pPr>
            <a:r>
              <a:rPr lang="ko-KR" altLang="en-US" dirty="0"/>
              <a:t>장지은</a:t>
            </a:r>
            <a:r>
              <a:rPr lang="en-US" altLang="ko-KR" dirty="0"/>
              <a:t>(YC)</a:t>
            </a:r>
          </a:p>
          <a:p>
            <a:pPr>
              <a:lnSpc>
                <a:spcPct val="100000"/>
              </a:lnSpc>
            </a:pPr>
            <a:r>
              <a:rPr lang="en-US" altLang="ko-KR" dirty="0"/>
              <a:t>20185079</a:t>
            </a:r>
            <a:endParaRPr lang="ko-KR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9193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05"/>
    </mc:Choice>
    <mc:Fallback xmlns="">
      <p:transition spd="slow" advTm="2110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1191853" y="121446"/>
            <a:ext cx="4823936" cy="843127"/>
          </a:xfrm>
        </p:spPr>
        <p:txBody>
          <a:bodyPr>
            <a:normAutofit fontScale="90000"/>
          </a:bodyPr>
          <a:lstStyle/>
          <a:p>
            <a:r>
              <a:rPr lang="en-US" altLang="ko-KR" sz="3200" dirty="0"/>
              <a:t>ListViewAdapter.java</a:t>
            </a:r>
            <a:endParaRPr lang="ko-KR" altLang="en-US" sz="3200" dirty="0"/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dist"/>
            <a:r>
              <a:rPr lang="en-US" altLang="ko-KR" dirty="0"/>
              <a:t>Travel Well</a:t>
            </a:r>
          </a:p>
        </p:txBody>
      </p:sp>
      <p:sp>
        <p:nvSpPr>
          <p:cNvPr id="13" name="부제목 1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altLang="ko-KR" dirty="0" err="1"/>
              <a:t>Madeby</a:t>
            </a:r>
            <a:r>
              <a:rPr lang="en-US" altLang="ko-KR" dirty="0"/>
              <a:t> </a:t>
            </a:r>
            <a:r>
              <a:rPr lang="ko-KR" altLang="en-US" dirty="0"/>
              <a:t>장지은</a:t>
            </a:r>
          </a:p>
        </p:txBody>
      </p:sp>
      <p:sp>
        <p:nvSpPr>
          <p:cNvPr id="21" name="내용 개체 틀 6"/>
          <p:cNvSpPr txBox="1">
            <a:spLocks/>
          </p:cNvSpPr>
          <p:nvPr/>
        </p:nvSpPr>
        <p:spPr>
          <a:xfrm>
            <a:off x="1100942" y="6361336"/>
            <a:ext cx="6938158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457200" latinLnBrk="0"/>
            <a:r>
              <a:rPr lang="en-US" altLang="ko-KR" sz="800" dirty="0"/>
              <a:t>2019, Android </a:t>
            </a:r>
            <a:r>
              <a:rPr lang="en-US" altLang="ko-KR" sz="800" dirty="0" err="1"/>
              <a:t>pRoject</a:t>
            </a:r>
            <a:endParaRPr lang="ko-KR" altLang="en-US" sz="8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95A9A49-CF72-4CE8-9A6E-EFF01D43E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62" y="1589292"/>
            <a:ext cx="6383381" cy="454684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81A9145-9EBA-4B34-9F34-00ACA89CC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304" y="1423614"/>
            <a:ext cx="2531358" cy="487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240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3200" dirty="0"/>
              <a:t>viewcity.xml &amp; ViewCity.java</a:t>
            </a:r>
            <a:endParaRPr lang="ko-KR" altLang="en-US" sz="3200" dirty="0"/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dist"/>
            <a:r>
              <a:rPr lang="en-US" altLang="ko-KR" dirty="0"/>
              <a:t>Travel Well</a:t>
            </a:r>
          </a:p>
        </p:txBody>
      </p:sp>
      <p:sp>
        <p:nvSpPr>
          <p:cNvPr id="13" name="부제목 1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altLang="ko-KR" dirty="0" err="1"/>
              <a:t>Madeby</a:t>
            </a:r>
            <a:r>
              <a:rPr lang="en-US" altLang="ko-KR" dirty="0"/>
              <a:t> </a:t>
            </a:r>
            <a:r>
              <a:rPr lang="ko-KR" altLang="en-US" dirty="0"/>
              <a:t>장지은</a:t>
            </a:r>
          </a:p>
        </p:txBody>
      </p:sp>
      <p:sp>
        <p:nvSpPr>
          <p:cNvPr id="21" name="내용 개체 틀 6"/>
          <p:cNvSpPr txBox="1">
            <a:spLocks/>
          </p:cNvSpPr>
          <p:nvPr/>
        </p:nvSpPr>
        <p:spPr>
          <a:xfrm>
            <a:off x="1100942" y="6361336"/>
            <a:ext cx="6938158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457200" latinLnBrk="0"/>
            <a:r>
              <a:rPr lang="en-US" altLang="ko-KR" sz="800" dirty="0"/>
              <a:t>2019, Android </a:t>
            </a:r>
            <a:r>
              <a:rPr lang="en-US" altLang="ko-KR" sz="800" dirty="0" err="1"/>
              <a:t>pRoject</a:t>
            </a:r>
            <a:endParaRPr lang="ko-KR" altLang="en-US" sz="8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9956941-B89C-413B-894A-560469BBC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435" y="2061476"/>
            <a:ext cx="1638529" cy="29531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A85255F-4AAF-42F7-8F55-7AB9431E7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571" y="1234584"/>
            <a:ext cx="5001323" cy="183858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25B0712-5C5E-4FB3-B2B9-83ED78FF48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1041" y="2153875"/>
            <a:ext cx="2200934" cy="425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6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결과</a:t>
            </a:r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dist"/>
            <a:r>
              <a:rPr lang="en-US" altLang="ko-KR" dirty="0"/>
              <a:t>Travel Well</a:t>
            </a:r>
          </a:p>
        </p:txBody>
      </p:sp>
      <p:sp>
        <p:nvSpPr>
          <p:cNvPr id="13" name="부제목 1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altLang="ko-KR" dirty="0" err="1"/>
              <a:t>Madeby</a:t>
            </a:r>
            <a:r>
              <a:rPr lang="en-US" altLang="ko-KR" dirty="0"/>
              <a:t> </a:t>
            </a:r>
            <a:r>
              <a:rPr lang="ko-KR" altLang="en-US" dirty="0"/>
              <a:t>장지은</a:t>
            </a:r>
          </a:p>
        </p:txBody>
      </p:sp>
      <p:sp>
        <p:nvSpPr>
          <p:cNvPr id="21" name="내용 개체 틀 6"/>
          <p:cNvSpPr txBox="1">
            <a:spLocks/>
          </p:cNvSpPr>
          <p:nvPr/>
        </p:nvSpPr>
        <p:spPr>
          <a:xfrm>
            <a:off x="1100942" y="6361336"/>
            <a:ext cx="6938158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457200" latinLnBrk="0"/>
            <a:r>
              <a:rPr lang="en-US" altLang="ko-KR" sz="800" dirty="0"/>
              <a:t>2019, Android </a:t>
            </a:r>
            <a:r>
              <a:rPr lang="en-US" altLang="ko-KR" sz="800" dirty="0" err="1"/>
              <a:t>pRoject</a:t>
            </a:r>
            <a:endParaRPr lang="ko-KR" altLang="en-US" sz="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88AF86C-6020-4571-A5BE-272580CA2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846" y="1018515"/>
            <a:ext cx="2810349" cy="534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120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dist"/>
            <a:r>
              <a:rPr lang="en-US" altLang="ko-KR" dirty="0"/>
              <a:t>Travel Well</a:t>
            </a:r>
          </a:p>
        </p:txBody>
      </p:sp>
      <p:sp>
        <p:nvSpPr>
          <p:cNvPr id="11" name="부제목 10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altLang="ko-KR" dirty="0"/>
              <a:t>Made by </a:t>
            </a:r>
            <a:r>
              <a:rPr lang="ko-KR" altLang="en-US" dirty="0"/>
              <a:t>장지은</a:t>
            </a:r>
          </a:p>
        </p:txBody>
      </p:sp>
      <p:sp>
        <p:nvSpPr>
          <p:cNvPr id="14" name="내용 개체 틀 6"/>
          <p:cNvSpPr txBox="1">
            <a:spLocks/>
          </p:cNvSpPr>
          <p:nvPr/>
        </p:nvSpPr>
        <p:spPr>
          <a:xfrm>
            <a:off x="3612452" y="2399091"/>
            <a:ext cx="1915137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spcBef>
                <a:spcPct val="0"/>
              </a:spcBef>
            </a:pPr>
            <a:r>
              <a:rPr lang="ko-KR" altLang="en-US" sz="1200" spc="600">
                <a:latin typeface="+mj-lt"/>
                <a:ea typeface="+mj-ea"/>
                <a:cs typeface="+mj-cs"/>
              </a:rPr>
              <a:t>감사합니다</a:t>
            </a:r>
            <a:endParaRPr lang="ko-KR" altLang="en-US" sz="1200" spc="600" dirty="0">
              <a:latin typeface="+mj-lt"/>
              <a:ea typeface="+mj-ea"/>
              <a:cs typeface="+mj-cs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25" b="50000"/>
          <a:stretch/>
        </p:blipFill>
        <p:spPr>
          <a:xfrm>
            <a:off x="-18870" y="2894391"/>
            <a:ext cx="9181740" cy="1112520"/>
          </a:xfrm>
          <a:prstGeom prst="rect">
            <a:avLst/>
          </a:prstGeom>
        </p:spPr>
      </p:pic>
      <p:sp>
        <p:nvSpPr>
          <p:cNvPr id="16" name="내용 개체 틀 6"/>
          <p:cNvSpPr txBox="1">
            <a:spLocks/>
          </p:cNvSpPr>
          <p:nvPr/>
        </p:nvSpPr>
        <p:spPr>
          <a:xfrm>
            <a:off x="3830565" y="4006911"/>
            <a:ext cx="1478909" cy="304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457200" latinLnBrk="0"/>
            <a:r>
              <a:rPr lang="en-US" altLang="ko-KR" sz="800" dirty="0"/>
              <a:t>Thank you</a:t>
            </a:r>
            <a:endParaRPr lang="ko-KR" altLang="en-US" sz="8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316689-95B0-48DB-A979-7FC6908357CF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32C8BA3D-3C6F-4A73-BB29-7DA7737C5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79CDD35-3978-4B58-992E-930A8615DB5F}"/>
              </a:ext>
            </a:extLst>
          </p:cNvPr>
          <p:cNvSpPr/>
          <p:nvPr/>
        </p:nvSpPr>
        <p:spPr>
          <a:xfrm>
            <a:off x="1199626" y="368420"/>
            <a:ext cx="2717165" cy="336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CCDD9F4-3833-4F9C-9C6C-089EA62473D8}"/>
              </a:ext>
            </a:extLst>
          </p:cNvPr>
          <p:cNvSpPr/>
          <p:nvPr/>
        </p:nvSpPr>
        <p:spPr>
          <a:xfrm>
            <a:off x="5188996" y="368420"/>
            <a:ext cx="2717165" cy="336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926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-</a:t>
            </a:r>
          </a:p>
          <a:p>
            <a:r>
              <a:rPr lang="ko-KR" altLang="en-US" dirty="0"/>
              <a:t>개요</a:t>
            </a:r>
            <a:endParaRPr lang="en-US" altLang="ko-KR" dirty="0"/>
          </a:p>
          <a:p>
            <a:r>
              <a:rPr lang="en-US" altLang="ko-KR" dirty="0"/>
              <a:t>-</a:t>
            </a:r>
          </a:p>
          <a:p>
            <a:r>
              <a:rPr lang="ko-KR" altLang="en-US" dirty="0"/>
              <a:t>화면 구성</a:t>
            </a:r>
            <a:endParaRPr lang="en-US" altLang="ko-KR" dirty="0"/>
          </a:p>
          <a:p>
            <a:r>
              <a:rPr lang="en-US" altLang="ko-KR" dirty="0"/>
              <a:t>-</a:t>
            </a:r>
          </a:p>
          <a:p>
            <a:r>
              <a:rPr lang="ko-KR" altLang="en-US" dirty="0"/>
              <a:t>파일 구성</a:t>
            </a:r>
            <a:endParaRPr lang="en-US" altLang="ko-KR" dirty="0"/>
          </a:p>
          <a:p>
            <a:r>
              <a:rPr lang="en-US" altLang="ko-KR" dirty="0"/>
              <a:t>-</a:t>
            </a:r>
          </a:p>
          <a:p>
            <a:r>
              <a:rPr lang="ko-KR" altLang="en-US" dirty="0"/>
              <a:t>코드 설명</a:t>
            </a:r>
          </a:p>
          <a:p>
            <a:r>
              <a:rPr lang="en-US" altLang="ko-KR" dirty="0"/>
              <a:t>-</a:t>
            </a:r>
          </a:p>
          <a:p>
            <a:r>
              <a:rPr lang="ko-KR" altLang="en-US" dirty="0"/>
              <a:t>결과</a:t>
            </a:r>
            <a:endParaRPr lang="en-US" altLang="ko-KR" dirty="0"/>
          </a:p>
          <a:p>
            <a:r>
              <a:rPr lang="en-US" altLang="ko-KR" dirty="0"/>
              <a:t>-</a:t>
            </a: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956344" y="3556491"/>
            <a:ext cx="1199481" cy="134665"/>
          </a:xfrm>
        </p:spPr>
        <p:txBody>
          <a:bodyPr/>
          <a:lstStyle/>
          <a:p>
            <a:r>
              <a:rPr lang="en-US" dirty="0"/>
              <a:t>Github.com/</a:t>
            </a:r>
            <a:r>
              <a:rPr lang="en-US" dirty="0" err="1"/>
              <a:t>comghana</a:t>
            </a:r>
            <a:endParaRPr lang="en-US" dirty="0"/>
          </a:p>
          <a:p>
            <a:r>
              <a:rPr lang="en-US" dirty="0"/>
              <a:t>/2019AndroidProject</a:t>
            </a:r>
          </a:p>
        </p:txBody>
      </p:sp>
    </p:spTree>
    <p:extLst>
      <p:ext uri="{BB962C8B-B14F-4D97-AF65-F5344CB8AC3E}">
        <p14:creationId xmlns:p14="http://schemas.microsoft.com/office/powerpoint/2010/main" val="239913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개요</a:t>
            </a:r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dist"/>
            <a:r>
              <a:rPr lang="en-US" altLang="ko-KR" dirty="0"/>
              <a:t>Travel Well</a:t>
            </a:r>
          </a:p>
        </p:txBody>
      </p:sp>
      <p:sp>
        <p:nvSpPr>
          <p:cNvPr id="13" name="부제목 1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altLang="ko-KR" dirty="0" err="1"/>
              <a:t>Madeby</a:t>
            </a:r>
            <a:r>
              <a:rPr lang="en-US" altLang="ko-KR" dirty="0"/>
              <a:t> </a:t>
            </a:r>
            <a:r>
              <a:rPr lang="ko-KR" altLang="en-US" dirty="0"/>
              <a:t>장지은</a:t>
            </a:r>
          </a:p>
        </p:txBody>
      </p:sp>
      <p:sp>
        <p:nvSpPr>
          <p:cNvPr id="21" name="내용 개체 틀 6"/>
          <p:cNvSpPr txBox="1">
            <a:spLocks/>
          </p:cNvSpPr>
          <p:nvPr/>
        </p:nvSpPr>
        <p:spPr>
          <a:xfrm>
            <a:off x="1100942" y="6361336"/>
            <a:ext cx="6938158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457200" latinLnBrk="0"/>
            <a:r>
              <a:rPr lang="en-US" altLang="ko-KR" sz="800" dirty="0"/>
              <a:t>2019, Android </a:t>
            </a:r>
            <a:r>
              <a:rPr lang="en-US" altLang="ko-KR" sz="800" dirty="0" err="1"/>
              <a:t>pRoject</a:t>
            </a:r>
            <a:endParaRPr lang="ko-KR" altLang="en-US" sz="8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3876AA1-E58D-4326-A263-787640DC9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0" y="925920"/>
            <a:ext cx="8441771" cy="559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809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화면구성</a:t>
            </a:r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dist"/>
            <a:r>
              <a:rPr lang="en-US" altLang="ko-KR" dirty="0"/>
              <a:t>Travel Well</a:t>
            </a:r>
          </a:p>
        </p:txBody>
      </p:sp>
      <p:sp>
        <p:nvSpPr>
          <p:cNvPr id="13" name="부제목 1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altLang="ko-KR" dirty="0" err="1"/>
              <a:t>Madeby</a:t>
            </a:r>
            <a:r>
              <a:rPr lang="en-US" altLang="ko-KR" dirty="0"/>
              <a:t> </a:t>
            </a:r>
            <a:r>
              <a:rPr lang="ko-KR" altLang="en-US" dirty="0"/>
              <a:t>장지은</a:t>
            </a:r>
          </a:p>
        </p:txBody>
      </p:sp>
      <p:sp>
        <p:nvSpPr>
          <p:cNvPr id="21" name="내용 개체 틀 6"/>
          <p:cNvSpPr txBox="1">
            <a:spLocks/>
          </p:cNvSpPr>
          <p:nvPr/>
        </p:nvSpPr>
        <p:spPr>
          <a:xfrm>
            <a:off x="1100942" y="6361336"/>
            <a:ext cx="6938158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457200" latinLnBrk="0"/>
            <a:r>
              <a:rPr lang="en-US" altLang="ko-KR" sz="800" dirty="0"/>
              <a:t>2019, Android </a:t>
            </a:r>
            <a:r>
              <a:rPr lang="en-US" altLang="ko-KR" sz="800" dirty="0" err="1"/>
              <a:t>pRoject</a:t>
            </a:r>
            <a:endParaRPr lang="ko-KR" altLang="en-US" sz="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5B11925-BC41-4528-BA80-CB47ACDCF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6" y="1210810"/>
            <a:ext cx="1281807" cy="23336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0961BFD-E4CF-44EA-9D27-BB086D2C45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957" y="1219199"/>
            <a:ext cx="1281807" cy="233362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92580C6-40C7-45BF-9B03-655F43E846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661" y="1210810"/>
            <a:ext cx="1281807" cy="233362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6AAA1F1-7873-43DB-A4F0-2017BB62CC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551" y="3820502"/>
            <a:ext cx="1480774" cy="269585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981139D-80EA-400D-A232-C180CFC972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921" y="3823717"/>
            <a:ext cx="1480773" cy="269585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EFE1006D-40CD-4B53-A33F-85924BF9C33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070" y="1210809"/>
            <a:ext cx="1281807" cy="2333626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C3B59674-79C9-4B7E-AB20-BC70FBAD4F1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017" y="1219199"/>
            <a:ext cx="1281807" cy="2333626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1380949F-EA9E-4DBB-96C6-173BA541BAD3}"/>
              </a:ext>
            </a:extLst>
          </p:cNvPr>
          <p:cNvSpPr/>
          <p:nvPr/>
        </p:nvSpPr>
        <p:spPr>
          <a:xfrm>
            <a:off x="600081" y="2409808"/>
            <a:ext cx="589884" cy="2662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B453A65-C979-4F2A-A733-D77D40301C87}"/>
              </a:ext>
            </a:extLst>
          </p:cNvPr>
          <p:cNvSpPr/>
          <p:nvPr/>
        </p:nvSpPr>
        <p:spPr>
          <a:xfrm>
            <a:off x="2136815" y="1754269"/>
            <a:ext cx="530884" cy="4374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E69062A-0D46-4238-A122-A4D3E011B8B3}"/>
              </a:ext>
            </a:extLst>
          </p:cNvPr>
          <p:cNvSpPr/>
          <p:nvPr/>
        </p:nvSpPr>
        <p:spPr>
          <a:xfrm>
            <a:off x="3768476" y="1943794"/>
            <a:ext cx="530884" cy="4374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7A45CD5-6DD0-4244-86BC-6300F59594F8}"/>
              </a:ext>
            </a:extLst>
          </p:cNvPr>
          <p:cNvSpPr/>
          <p:nvPr/>
        </p:nvSpPr>
        <p:spPr>
          <a:xfrm>
            <a:off x="4660170" y="1897483"/>
            <a:ext cx="530884" cy="4374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682B46F-E4F8-470F-A490-D6375A295D7F}"/>
              </a:ext>
            </a:extLst>
          </p:cNvPr>
          <p:cNvSpPr/>
          <p:nvPr/>
        </p:nvSpPr>
        <p:spPr>
          <a:xfrm>
            <a:off x="4458444" y="5737671"/>
            <a:ext cx="915828" cy="4374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1E3A1046-8156-4493-8531-C0B9CC011B77}"/>
              </a:ext>
            </a:extLst>
          </p:cNvPr>
          <p:cNvCxnSpPr>
            <a:cxnSpLocks/>
          </p:cNvCxnSpPr>
          <p:nvPr/>
        </p:nvCxnSpPr>
        <p:spPr>
          <a:xfrm flipV="1">
            <a:off x="1189965" y="2526569"/>
            <a:ext cx="859125" cy="1637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3BF8BEE5-2602-4FB4-837E-BAA83480E487}"/>
              </a:ext>
            </a:extLst>
          </p:cNvPr>
          <p:cNvCxnSpPr>
            <a:cxnSpLocks/>
          </p:cNvCxnSpPr>
          <p:nvPr/>
        </p:nvCxnSpPr>
        <p:spPr>
          <a:xfrm flipV="1">
            <a:off x="3285217" y="2618978"/>
            <a:ext cx="607275" cy="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2B4BA7B9-D48B-4280-9075-FE8A84A095C0}"/>
              </a:ext>
            </a:extLst>
          </p:cNvPr>
          <p:cNvCxnSpPr>
            <a:cxnSpLocks/>
          </p:cNvCxnSpPr>
          <p:nvPr/>
        </p:nvCxnSpPr>
        <p:spPr>
          <a:xfrm>
            <a:off x="4064552" y="2409808"/>
            <a:ext cx="285006" cy="145700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5F816951-E71D-4792-A0F1-6ABDC11F27D2}"/>
              </a:ext>
            </a:extLst>
          </p:cNvPr>
          <p:cNvCxnSpPr>
            <a:cxnSpLocks/>
            <a:stCxn id="34" idx="1"/>
          </p:cNvCxnSpPr>
          <p:nvPr/>
        </p:nvCxnSpPr>
        <p:spPr>
          <a:xfrm flipH="1" flipV="1">
            <a:off x="3449694" y="5647190"/>
            <a:ext cx="1008750" cy="30922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2C11E167-D96E-44D4-BA43-3A91A29B4FAD}"/>
              </a:ext>
            </a:extLst>
          </p:cNvPr>
          <p:cNvCxnSpPr>
            <a:cxnSpLocks/>
          </p:cNvCxnSpPr>
          <p:nvPr/>
        </p:nvCxnSpPr>
        <p:spPr>
          <a:xfrm flipV="1">
            <a:off x="5170653" y="2334977"/>
            <a:ext cx="607275" cy="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ADA9BB49-83F4-4230-9EFC-305747A85593}"/>
              </a:ext>
            </a:extLst>
          </p:cNvPr>
          <p:cNvCxnSpPr>
            <a:cxnSpLocks/>
          </p:cNvCxnSpPr>
          <p:nvPr/>
        </p:nvCxnSpPr>
        <p:spPr>
          <a:xfrm flipV="1">
            <a:off x="6834789" y="2196215"/>
            <a:ext cx="607275" cy="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089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파일구성</a:t>
            </a:r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dist"/>
            <a:r>
              <a:rPr lang="en-US" altLang="ko-KR" dirty="0"/>
              <a:t>Travel Well</a:t>
            </a:r>
          </a:p>
        </p:txBody>
      </p:sp>
      <p:sp>
        <p:nvSpPr>
          <p:cNvPr id="13" name="부제목 1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altLang="ko-KR" dirty="0" err="1"/>
              <a:t>Madeby</a:t>
            </a:r>
            <a:r>
              <a:rPr lang="en-US" altLang="ko-KR" dirty="0"/>
              <a:t> </a:t>
            </a:r>
            <a:r>
              <a:rPr lang="ko-KR" altLang="en-US" dirty="0"/>
              <a:t>장지은</a:t>
            </a:r>
          </a:p>
        </p:txBody>
      </p:sp>
      <p:sp>
        <p:nvSpPr>
          <p:cNvPr id="21" name="내용 개체 틀 6"/>
          <p:cNvSpPr txBox="1">
            <a:spLocks/>
          </p:cNvSpPr>
          <p:nvPr/>
        </p:nvSpPr>
        <p:spPr>
          <a:xfrm>
            <a:off x="1100942" y="6361336"/>
            <a:ext cx="6938158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457200" latinLnBrk="0"/>
            <a:r>
              <a:rPr lang="en-US" altLang="ko-KR" sz="800" dirty="0"/>
              <a:t>2019, Android </a:t>
            </a:r>
            <a:r>
              <a:rPr lang="en-US" altLang="ko-KR" sz="800" dirty="0" err="1"/>
              <a:t>pRoject</a:t>
            </a:r>
            <a:endParaRPr lang="ko-KR" altLang="en-US" sz="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B4E558-892E-422D-8B62-28E16F2A4AC2}"/>
              </a:ext>
            </a:extLst>
          </p:cNvPr>
          <p:cNvSpPr txBox="1"/>
          <p:nvPr/>
        </p:nvSpPr>
        <p:spPr>
          <a:xfrm>
            <a:off x="2365694" y="1543574"/>
            <a:ext cx="80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JAVA 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1E6E10-D40B-4831-98F1-6E1A0717CF14}"/>
              </a:ext>
            </a:extLst>
          </p:cNvPr>
          <p:cNvSpPr txBox="1"/>
          <p:nvPr/>
        </p:nvSpPr>
        <p:spPr>
          <a:xfrm>
            <a:off x="6055306" y="1543574"/>
            <a:ext cx="1033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LAYOUT 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1CFE573-790C-4865-95E6-278FD29D8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416" y="2139539"/>
            <a:ext cx="2663901" cy="24996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27908E6-5235-4C13-A8B9-E704941F5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857" y="2097479"/>
            <a:ext cx="3238724" cy="249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964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3200" dirty="0" err="1"/>
              <a:t>ListViewItem.class</a:t>
            </a:r>
            <a:endParaRPr lang="ko-KR" altLang="en-US" sz="3200" dirty="0"/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dist"/>
            <a:r>
              <a:rPr lang="en-US" altLang="ko-KR" dirty="0"/>
              <a:t>Travel Well</a:t>
            </a:r>
          </a:p>
        </p:txBody>
      </p:sp>
      <p:sp>
        <p:nvSpPr>
          <p:cNvPr id="13" name="부제목 1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altLang="ko-KR" dirty="0" err="1"/>
              <a:t>Madeby</a:t>
            </a:r>
            <a:r>
              <a:rPr lang="en-US" altLang="ko-KR" dirty="0"/>
              <a:t> </a:t>
            </a:r>
            <a:r>
              <a:rPr lang="ko-KR" altLang="en-US" dirty="0"/>
              <a:t>장지은</a:t>
            </a:r>
          </a:p>
        </p:txBody>
      </p:sp>
      <p:sp>
        <p:nvSpPr>
          <p:cNvPr id="21" name="내용 개체 틀 6"/>
          <p:cNvSpPr txBox="1">
            <a:spLocks/>
          </p:cNvSpPr>
          <p:nvPr/>
        </p:nvSpPr>
        <p:spPr>
          <a:xfrm>
            <a:off x="1100942" y="6361336"/>
            <a:ext cx="6938158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457200" latinLnBrk="0"/>
            <a:r>
              <a:rPr lang="en-US" altLang="ko-KR" sz="800" dirty="0"/>
              <a:t>2019, Android </a:t>
            </a:r>
            <a:r>
              <a:rPr lang="en-US" altLang="ko-KR" sz="800" dirty="0" err="1"/>
              <a:t>pRoject</a:t>
            </a:r>
            <a:endParaRPr lang="ko-KR" altLang="en-US" sz="8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23F0D85-65B7-47F7-A459-3AE9D06D0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853" y="1398433"/>
            <a:ext cx="5006015" cy="486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035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1191853" y="121446"/>
            <a:ext cx="6847247" cy="843127"/>
          </a:xfrm>
        </p:spPr>
        <p:txBody>
          <a:bodyPr>
            <a:normAutofit fontScale="90000"/>
          </a:bodyPr>
          <a:lstStyle/>
          <a:p>
            <a:r>
              <a:rPr lang="en-US" altLang="ko-KR" sz="3200" dirty="0" err="1"/>
              <a:t>MainActivity.class</a:t>
            </a:r>
            <a:r>
              <a:rPr lang="en-US" altLang="ko-KR" sz="3200" dirty="0"/>
              <a:t> &amp; activity_main.xml</a:t>
            </a:r>
            <a:endParaRPr lang="ko-KR" altLang="en-US" sz="3200" dirty="0"/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dist"/>
            <a:r>
              <a:rPr lang="en-US" altLang="ko-KR" dirty="0"/>
              <a:t>Travel Well</a:t>
            </a:r>
          </a:p>
        </p:txBody>
      </p:sp>
      <p:sp>
        <p:nvSpPr>
          <p:cNvPr id="13" name="부제목 1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altLang="ko-KR" dirty="0" err="1"/>
              <a:t>Madeby</a:t>
            </a:r>
            <a:r>
              <a:rPr lang="en-US" altLang="ko-KR" dirty="0"/>
              <a:t> </a:t>
            </a:r>
            <a:r>
              <a:rPr lang="ko-KR" altLang="en-US" dirty="0"/>
              <a:t>장지은</a:t>
            </a:r>
          </a:p>
        </p:txBody>
      </p:sp>
      <p:sp>
        <p:nvSpPr>
          <p:cNvPr id="21" name="내용 개체 틀 6"/>
          <p:cNvSpPr txBox="1">
            <a:spLocks/>
          </p:cNvSpPr>
          <p:nvPr/>
        </p:nvSpPr>
        <p:spPr>
          <a:xfrm>
            <a:off x="1100942" y="6361336"/>
            <a:ext cx="6938158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457200" latinLnBrk="0"/>
            <a:r>
              <a:rPr lang="en-US" altLang="ko-KR" sz="800" dirty="0"/>
              <a:t>2019, Android </a:t>
            </a:r>
            <a:r>
              <a:rPr lang="en-US" altLang="ko-KR" sz="800" dirty="0" err="1"/>
              <a:t>pRoject</a:t>
            </a:r>
            <a:endParaRPr lang="ko-KR" altLang="en-US" sz="8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53D39D1-F0EB-46CB-B141-16DA4913D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0956" y="2847894"/>
            <a:ext cx="4382112" cy="116221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F82EA65-1ADD-4F34-8518-10DC38A3A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853" y="1699579"/>
            <a:ext cx="2029108" cy="361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620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1191853" y="121446"/>
            <a:ext cx="6847247" cy="843127"/>
          </a:xfrm>
        </p:spPr>
        <p:txBody>
          <a:bodyPr>
            <a:normAutofit/>
          </a:bodyPr>
          <a:lstStyle/>
          <a:p>
            <a:r>
              <a:rPr lang="en-US" altLang="ko-KR" sz="3200" dirty="0"/>
              <a:t>index.xml &amp; </a:t>
            </a:r>
            <a:r>
              <a:rPr lang="en-US" altLang="ko-KR" sz="3200" dirty="0" err="1"/>
              <a:t>Index.class</a:t>
            </a:r>
            <a:endParaRPr lang="ko-KR" altLang="en-US" sz="3200" dirty="0"/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dist"/>
            <a:r>
              <a:rPr lang="en-US" altLang="ko-KR" dirty="0"/>
              <a:t>Travel Well</a:t>
            </a:r>
          </a:p>
        </p:txBody>
      </p:sp>
      <p:sp>
        <p:nvSpPr>
          <p:cNvPr id="13" name="부제목 1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altLang="ko-KR" dirty="0" err="1"/>
              <a:t>Madeby</a:t>
            </a:r>
            <a:r>
              <a:rPr lang="en-US" altLang="ko-KR" dirty="0"/>
              <a:t> </a:t>
            </a:r>
            <a:r>
              <a:rPr lang="ko-KR" altLang="en-US" dirty="0"/>
              <a:t>장지은</a:t>
            </a:r>
          </a:p>
        </p:txBody>
      </p:sp>
      <p:sp>
        <p:nvSpPr>
          <p:cNvPr id="21" name="내용 개체 틀 6"/>
          <p:cNvSpPr txBox="1">
            <a:spLocks/>
          </p:cNvSpPr>
          <p:nvPr/>
        </p:nvSpPr>
        <p:spPr>
          <a:xfrm>
            <a:off x="1100942" y="6361336"/>
            <a:ext cx="6938158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457200" latinLnBrk="0"/>
            <a:r>
              <a:rPr lang="en-US" altLang="ko-KR" sz="800" dirty="0"/>
              <a:t>2019, Android </a:t>
            </a:r>
            <a:r>
              <a:rPr lang="en-US" altLang="ko-KR" sz="800" dirty="0" err="1"/>
              <a:t>pRoject</a:t>
            </a:r>
            <a:endParaRPr lang="ko-KR" altLang="en-US" sz="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9190050-0AE9-4FF1-A425-4D4A41AF8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21" y="1614234"/>
            <a:ext cx="2029108" cy="362953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1300781-E65D-4713-8C44-86EA5C7B8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181" y="1804613"/>
            <a:ext cx="3524731" cy="324877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30F9511C-05FF-4925-8A10-2E2B62C669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373" y="1228019"/>
            <a:ext cx="2029108" cy="401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692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0"/>
          <p:cNvSpPr>
            <a:spLocks noGrp="1"/>
          </p:cNvSpPr>
          <p:nvPr>
            <p:ph type="title"/>
          </p:nvPr>
        </p:nvSpPr>
        <p:spPr>
          <a:xfrm>
            <a:off x="1191853" y="121446"/>
            <a:ext cx="6847247" cy="843127"/>
          </a:xfrm>
        </p:spPr>
        <p:txBody>
          <a:bodyPr>
            <a:normAutofit fontScale="90000"/>
          </a:bodyPr>
          <a:lstStyle/>
          <a:p>
            <a:r>
              <a:rPr lang="en-US" altLang="ko-KR" sz="3200" dirty="0"/>
              <a:t>listView.xml &amp; row.xml</a:t>
            </a:r>
            <a:br>
              <a:rPr lang="en-US" altLang="ko-KR" sz="3200" dirty="0"/>
            </a:br>
            <a:r>
              <a:rPr lang="en-US" altLang="ko-KR" sz="3200" dirty="0"/>
              <a:t>&amp; ListViewSet.java</a:t>
            </a:r>
            <a:endParaRPr lang="ko-KR" altLang="en-US" sz="3200" dirty="0"/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dist"/>
            <a:r>
              <a:rPr lang="en-US" altLang="ko-KR" dirty="0"/>
              <a:t>Travel Well</a:t>
            </a:r>
          </a:p>
        </p:txBody>
      </p:sp>
      <p:sp>
        <p:nvSpPr>
          <p:cNvPr id="13" name="부제목 1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altLang="ko-KR" dirty="0" err="1"/>
              <a:t>Madeby</a:t>
            </a:r>
            <a:r>
              <a:rPr lang="en-US" altLang="ko-KR" dirty="0"/>
              <a:t> </a:t>
            </a:r>
            <a:r>
              <a:rPr lang="ko-KR" altLang="en-US" dirty="0"/>
              <a:t>장지은</a:t>
            </a:r>
          </a:p>
        </p:txBody>
      </p:sp>
      <p:sp>
        <p:nvSpPr>
          <p:cNvPr id="21" name="내용 개체 틀 6"/>
          <p:cNvSpPr txBox="1">
            <a:spLocks/>
          </p:cNvSpPr>
          <p:nvPr/>
        </p:nvSpPr>
        <p:spPr>
          <a:xfrm>
            <a:off x="1100942" y="6361336"/>
            <a:ext cx="6938158" cy="495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-80" baseline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 defTabSz="457200" latinLnBrk="0"/>
            <a:r>
              <a:rPr lang="en-US" altLang="ko-KR" sz="800" dirty="0"/>
              <a:t>2019, Android </a:t>
            </a:r>
            <a:r>
              <a:rPr lang="en-US" altLang="ko-KR" sz="800" dirty="0" err="1"/>
              <a:t>pRoject</a:t>
            </a:r>
            <a:endParaRPr lang="ko-KR" altLang="en-US" sz="8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2AE2008-FE28-4C74-B6CF-7C7F8AF43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942" y="2581275"/>
            <a:ext cx="2548055" cy="102210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06D8F4A-5647-4F15-AE0C-5188CF3C6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450" y="1657382"/>
            <a:ext cx="2336547" cy="60953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41EF8C8-4DC4-42BB-8FC4-4BBE55766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6909" y="1623965"/>
            <a:ext cx="4172532" cy="67636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62AA804-365C-4C8F-9259-9ABDFC65E3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4934" y="2581275"/>
            <a:ext cx="4836481" cy="323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27819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"/>
</p:tagLst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Kelson Sans"/>
        <a:ea typeface="Noto Sans CJK KR Medium"/>
        <a:cs typeface=""/>
      </a:majorFont>
      <a:minorFont>
        <a:latin typeface="Kelson Sans"/>
        <a:ea typeface="Noto Sans CJK KR Thin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1538</TotalTime>
  <Words>161</Words>
  <Application>Microsoft Office PowerPoint</Application>
  <PresentationFormat>화면 슬라이드 쇼(4:3)</PresentationFormat>
  <Paragraphs>64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Kelson Sans</vt:lpstr>
      <vt:lpstr>맑은 고딕</vt:lpstr>
      <vt:lpstr>Arial</vt:lpstr>
      <vt:lpstr>Office 테마</vt:lpstr>
      <vt:lpstr>Travel well</vt:lpstr>
      <vt:lpstr>INDEX</vt:lpstr>
      <vt:lpstr>개요</vt:lpstr>
      <vt:lpstr>화면구성</vt:lpstr>
      <vt:lpstr>파일구성</vt:lpstr>
      <vt:lpstr>ListViewItem.class</vt:lpstr>
      <vt:lpstr>MainActivity.class &amp; activity_main.xml</vt:lpstr>
      <vt:lpstr>index.xml &amp; Index.class</vt:lpstr>
      <vt:lpstr>listView.xml &amp; row.xml &amp; ListViewSet.java</vt:lpstr>
      <vt:lpstr>ListViewAdapter.java</vt:lpstr>
      <vt:lpstr>viewcity.xml &amp; ViewCity.java</vt:lpstr>
      <vt:lpstr>결과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</dc:creator>
  <cp:lastModifiedBy>jang jieun</cp:lastModifiedBy>
  <cp:revision>169</cp:revision>
  <dcterms:created xsi:type="dcterms:W3CDTF">2016-11-02T13:15:29Z</dcterms:created>
  <dcterms:modified xsi:type="dcterms:W3CDTF">2019-12-11T12:44:47Z</dcterms:modified>
</cp:coreProperties>
</file>

<file path=docProps/thumbnail.jpeg>
</file>